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72" r:id="rId1"/>
  </p:sldMasterIdLst>
  <p:notesMasterIdLst>
    <p:notesMasterId r:id="rId20"/>
  </p:notesMasterIdLst>
  <p:sldIdLst>
    <p:sldId id="256" r:id="rId2"/>
    <p:sldId id="261" r:id="rId3"/>
    <p:sldId id="262" r:id="rId4"/>
    <p:sldId id="257" r:id="rId5"/>
    <p:sldId id="263" r:id="rId6"/>
    <p:sldId id="258" r:id="rId7"/>
    <p:sldId id="260" r:id="rId8"/>
    <p:sldId id="259" r:id="rId9"/>
    <p:sldId id="264" r:id="rId10"/>
    <p:sldId id="265" r:id="rId11"/>
    <p:sldId id="266" r:id="rId12"/>
    <p:sldId id="267" r:id="rId13"/>
    <p:sldId id="268" r:id="rId14"/>
    <p:sldId id="269" r:id="rId15"/>
    <p:sldId id="270" r:id="rId16"/>
    <p:sldId id="271" r:id="rId17"/>
    <p:sldId id="272" r:id="rId18"/>
    <p:sldId id="273" r:id="rId1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588" autoAdjust="0"/>
    <p:restoredTop sz="94671" autoAdjust="0"/>
  </p:normalViewPr>
  <p:slideViewPr>
    <p:cSldViewPr>
      <p:cViewPr varScale="1">
        <p:scale>
          <a:sx n="85" d="100"/>
          <a:sy n="85" d="100"/>
        </p:scale>
        <p:origin x="1560" y="108"/>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microsoft.com/office/2015/10/relationships/revisionInfo" Target="revisionInfo.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F292C23-6E94-42A0-BC1E-61DD63B97B95}" type="datetimeFigureOut">
              <a:rPr lang="en-US" smtClean="0"/>
              <a:t>9/16/2017</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2024F20-428E-4E33-897D-8DD822638A3B}" type="slidenum">
              <a:rPr lang="en-US" smtClean="0"/>
              <a:t>‹#›</a:t>
            </a:fld>
            <a:endParaRPr lang="en-US"/>
          </a:p>
        </p:txBody>
      </p:sp>
    </p:spTree>
    <p:extLst>
      <p:ext uri="{BB962C8B-B14F-4D97-AF65-F5344CB8AC3E}">
        <p14:creationId xmlns:p14="http://schemas.microsoft.com/office/powerpoint/2010/main" val="144592075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2024F20-428E-4E33-897D-8DD822638A3B}" type="slidenum">
              <a:rPr lang="en-US" smtClean="0"/>
              <a:t>6</a:t>
            </a:fld>
            <a:endParaRPr lang="en-US"/>
          </a:p>
        </p:txBody>
      </p:sp>
    </p:spTree>
    <p:extLst>
      <p:ext uri="{BB962C8B-B14F-4D97-AF65-F5344CB8AC3E}">
        <p14:creationId xmlns:p14="http://schemas.microsoft.com/office/powerpoint/2010/main" val="274204562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ight Triangle 6"/>
          <p:cNvSpPr/>
          <p:nvPr/>
        </p:nvSpPr>
        <p:spPr>
          <a:xfrm>
            <a:off x="0" y="2647950"/>
            <a:ext cx="3571875" cy="4210050"/>
          </a:xfrm>
          <a:prstGeom prst="r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reeform 7"/>
          <p:cNvSpPr/>
          <p:nvPr/>
        </p:nvSpPr>
        <p:spPr>
          <a:xfrm>
            <a:off x="-2380" y="-925"/>
            <a:ext cx="9146380" cy="6858925"/>
          </a:xfrm>
          <a:custGeom>
            <a:avLst/>
            <a:gdLst>
              <a:gd name="connsiteX0" fmla="*/ 0 w 3350419"/>
              <a:gd name="connsiteY0" fmla="*/ 2081213 h 2083594"/>
              <a:gd name="connsiteX1" fmla="*/ 3031331 w 3350419"/>
              <a:gd name="connsiteY1" fmla="*/ 0 h 2083594"/>
              <a:gd name="connsiteX2" fmla="*/ 3350419 w 3350419"/>
              <a:gd name="connsiteY2" fmla="*/ 80963 h 2083594"/>
              <a:gd name="connsiteX3" fmla="*/ 3350419 w 3350419"/>
              <a:gd name="connsiteY3" fmla="*/ 2083594 h 2083594"/>
              <a:gd name="connsiteX4" fmla="*/ 0 w 3350419"/>
              <a:gd name="connsiteY4" fmla="*/ 2081213 h 2083594"/>
              <a:gd name="connsiteX0" fmla="*/ 0 w 3112294"/>
              <a:gd name="connsiteY0" fmla="*/ 2019301 h 2083594"/>
              <a:gd name="connsiteX1" fmla="*/ 2793206 w 3112294"/>
              <a:gd name="connsiteY1" fmla="*/ 0 h 2083594"/>
              <a:gd name="connsiteX2" fmla="*/ 3112294 w 3112294"/>
              <a:gd name="connsiteY2" fmla="*/ 80963 h 2083594"/>
              <a:gd name="connsiteX3" fmla="*/ 3112294 w 3112294"/>
              <a:gd name="connsiteY3" fmla="*/ 2083594 h 2083594"/>
              <a:gd name="connsiteX4" fmla="*/ 0 w 3112294"/>
              <a:gd name="connsiteY4" fmla="*/ 2019301 h 2083594"/>
              <a:gd name="connsiteX0" fmla="*/ 0 w 3345656"/>
              <a:gd name="connsiteY0" fmla="*/ 2097882 h 2097882"/>
              <a:gd name="connsiteX1" fmla="*/ 3026568 w 3345656"/>
              <a:gd name="connsiteY1" fmla="*/ 0 h 2097882"/>
              <a:gd name="connsiteX2" fmla="*/ 3345656 w 3345656"/>
              <a:gd name="connsiteY2" fmla="*/ 80963 h 2097882"/>
              <a:gd name="connsiteX3" fmla="*/ 3345656 w 3345656"/>
              <a:gd name="connsiteY3" fmla="*/ 2083594 h 2097882"/>
              <a:gd name="connsiteX4" fmla="*/ 0 w 3345656"/>
              <a:gd name="connsiteY4" fmla="*/ 2097882 h 2097882"/>
              <a:gd name="connsiteX0" fmla="*/ 0 w 2800350"/>
              <a:gd name="connsiteY0" fmla="*/ 1935957 h 2083594"/>
              <a:gd name="connsiteX1" fmla="*/ 2481262 w 2800350"/>
              <a:gd name="connsiteY1" fmla="*/ 0 h 2083594"/>
              <a:gd name="connsiteX2" fmla="*/ 2800350 w 2800350"/>
              <a:gd name="connsiteY2" fmla="*/ 80963 h 2083594"/>
              <a:gd name="connsiteX3" fmla="*/ 2800350 w 2800350"/>
              <a:gd name="connsiteY3" fmla="*/ 2083594 h 2083594"/>
              <a:gd name="connsiteX4" fmla="*/ 0 w 2800350"/>
              <a:gd name="connsiteY4" fmla="*/ 1935957 h 2083594"/>
              <a:gd name="connsiteX0" fmla="*/ 0 w 3352800"/>
              <a:gd name="connsiteY0" fmla="*/ 2083594 h 2083594"/>
              <a:gd name="connsiteX1" fmla="*/ 3033712 w 3352800"/>
              <a:gd name="connsiteY1" fmla="*/ 0 h 2083594"/>
              <a:gd name="connsiteX2" fmla="*/ 3352800 w 3352800"/>
              <a:gd name="connsiteY2" fmla="*/ 80963 h 2083594"/>
              <a:gd name="connsiteX3" fmla="*/ 3352800 w 3352800"/>
              <a:gd name="connsiteY3" fmla="*/ 2083594 h 2083594"/>
              <a:gd name="connsiteX4" fmla="*/ 0 w 3352800"/>
              <a:gd name="connsiteY4" fmla="*/ 2083594 h 2083594"/>
              <a:gd name="connsiteX0" fmla="*/ 0 w 3352800"/>
              <a:gd name="connsiteY0" fmla="*/ 2002631 h 2002631"/>
              <a:gd name="connsiteX1" fmla="*/ 3033712 w 3352800"/>
              <a:gd name="connsiteY1" fmla="*/ 15716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988469 w 3352800"/>
              <a:gd name="connsiteY1" fmla="*/ 59530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3966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45314 w 3352800"/>
              <a:gd name="connsiteY1" fmla="*/ 12246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4839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75865 w 3352800"/>
              <a:gd name="connsiteY1" fmla="*/ 8178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901 h 2002901"/>
              <a:gd name="connsiteX1" fmla="*/ 2836585 w 3352800"/>
              <a:gd name="connsiteY1" fmla="*/ 0 h 2002901"/>
              <a:gd name="connsiteX2" fmla="*/ 3352800 w 3352800"/>
              <a:gd name="connsiteY2" fmla="*/ 270 h 2002901"/>
              <a:gd name="connsiteX3" fmla="*/ 3352800 w 3352800"/>
              <a:gd name="connsiteY3" fmla="*/ 2002901 h 2002901"/>
              <a:gd name="connsiteX4" fmla="*/ 0 w 3352800"/>
              <a:gd name="connsiteY4" fmla="*/ 2002901 h 20029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52800" h="2002901">
                <a:moveTo>
                  <a:pt x="0" y="2002901"/>
                </a:moveTo>
                <a:lnTo>
                  <a:pt x="2836585" y="0"/>
                </a:lnTo>
                <a:lnTo>
                  <a:pt x="3352800" y="270"/>
                </a:lnTo>
                <a:lnTo>
                  <a:pt x="3352800" y="2002901"/>
                </a:lnTo>
                <a:lnTo>
                  <a:pt x="0" y="2002901"/>
                </a:lnTo>
                <a:close/>
              </a:path>
            </a:pathLst>
          </a:cu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rot="19140000">
            <a:off x="817112" y="1730403"/>
            <a:ext cx="5648623" cy="1204306"/>
          </a:xfrm>
        </p:spPr>
        <p:txBody>
          <a:bodyPr bIns="9144" anchor="b"/>
          <a:lstStyle>
            <a:lvl1pPr>
              <a:defRPr sz="3200"/>
            </a:lvl1pPr>
          </a:lstStyle>
          <a:p>
            <a:r>
              <a:rPr lang="en-US"/>
              <a:t>Click to edit Master title style</a:t>
            </a:r>
            <a:endParaRPr lang="en-US" dirty="0"/>
          </a:p>
        </p:txBody>
      </p:sp>
      <p:sp>
        <p:nvSpPr>
          <p:cNvPr id="3" name="Subtitle 2"/>
          <p:cNvSpPr>
            <a:spLocks noGrp="1"/>
          </p:cNvSpPr>
          <p:nvPr>
            <p:ph type="subTitle" idx="1"/>
          </p:nvPr>
        </p:nvSpPr>
        <p:spPr>
          <a:xfrm rot="19140000">
            <a:off x="1212277" y="2470925"/>
            <a:ext cx="6511131" cy="329259"/>
          </a:xfrm>
        </p:spPr>
        <p:txBody>
          <a:bodyPr tIns="9144">
            <a:normAutofit/>
          </a:bodyPr>
          <a:lstStyle>
            <a:lvl1pPr marL="0" indent="0" algn="l">
              <a:buNone/>
              <a:defRPr kumimoji="0" lang="en-US" sz="1400" b="0" i="0" u="none" strike="noStrike" kern="1200" cap="all" spc="400" normalizeH="0" baseline="0" noProof="0" dirty="0" smtClean="0">
                <a:ln>
                  <a:noFill/>
                </a:ln>
                <a:solidFill>
                  <a:schemeClr val="tx1"/>
                </a:solidFill>
                <a:effectLst/>
                <a:uLnTx/>
                <a:uFillTx/>
                <a:latin typeface="+mn-lt"/>
                <a:ea typeface="+mj-ea"/>
                <a:cs typeface="Tunga" pitchFamily="2"/>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marL="0" marR="0" lvl="0" indent="0" algn="l" defTabSz="914400" rtl="0" eaLnBrk="1" fontAlgn="auto" latinLnBrk="0" hangingPunct="1">
              <a:lnSpc>
                <a:spcPct val="100000"/>
              </a:lnSpc>
              <a:spcBef>
                <a:spcPts val="0"/>
              </a:spcBef>
              <a:spcAft>
                <a:spcPts val="0"/>
              </a:spcAft>
              <a:buClr>
                <a:schemeClr val="accent1"/>
              </a:buClr>
              <a:buSzPct val="100000"/>
              <a:buFont typeface="Arial" pitchFamily="34" charset="0"/>
              <a:buNone/>
              <a:tabLst/>
              <a:defRPr/>
            </a:pPr>
            <a:r>
              <a:rPr lang="en-US"/>
              <a:t>Click to edit Master subtitle style</a:t>
            </a:r>
            <a:endParaRPr lang="en-US" dirty="0"/>
          </a:p>
        </p:txBody>
      </p:sp>
      <p:sp>
        <p:nvSpPr>
          <p:cNvPr id="4" name="Date Placeholder 3"/>
          <p:cNvSpPr>
            <a:spLocks noGrp="1"/>
          </p:cNvSpPr>
          <p:nvPr>
            <p:ph type="dt" sz="half" idx="10"/>
          </p:nvPr>
        </p:nvSpPr>
        <p:spPr/>
        <p:txBody>
          <a:bodyPr/>
          <a:lstStyle/>
          <a:p>
            <a:fld id="{34471E97-A6D0-4888-9206-EBC179C36EB9}" type="datetimeFigureOut">
              <a:rPr lang="en-US" smtClean="0"/>
              <a:t>9/16/2017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F7AB776-B7A2-468D-90E8-D8E60609C8D2}"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4471E97-A6D0-4888-9206-EBC179C36EB9}" type="datetimeFigureOut">
              <a:rPr lang="en-US" smtClean="0"/>
              <a:t>9/16/2017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F7AB776-B7A2-468D-90E8-D8E60609C8D2}"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2057400" cy="4678362"/>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457200" y="274639"/>
            <a:ext cx="6019800" cy="4678362"/>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4471E97-A6D0-4888-9206-EBC179C36EB9}" type="datetimeFigureOut">
              <a:rPr lang="en-US" smtClean="0"/>
              <a:t>9/16/2017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F7AB776-B7A2-468D-90E8-D8E60609C8D2}"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4471E97-A6D0-4888-9206-EBC179C36EB9}" type="datetimeFigureOut">
              <a:rPr lang="en-US" smtClean="0"/>
              <a:t>9/16/2017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F7AB776-B7A2-468D-90E8-D8E60609C8D2}"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8" name="Freeform 7"/>
          <p:cNvSpPr/>
          <p:nvPr/>
        </p:nvSpPr>
        <p:spPr>
          <a:xfrm>
            <a:off x="-2380" y="-925"/>
            <a:ext cx="9146380" cy="6858925"/>
          </a:xfrm>
          <a:custGeom>
            <a:avLst/>
            <a:gdLst>
              <a:gd name="connsiteX0" fmla="*/ 0 w 3350419"/>
              <a:gd name="connsiteY0" fmla="*/ 2081213 h 2083594"/>
              <a:gd name="connsiteX1" fmla="*/ 3031331 w 3350419"/>
              <a:gd name="connsiteY1" fmla="*/ 0 h 2083594"/>
              <a:gd name="connsiteX2" fmla="*/ 3350419 w 3350419"/>
              <a:gd name="connsiteY2" fmla="*/ 80963 h 2083594"/>
              <a:gd name="connsiteX3" fmla="*/ 3350419 w 3350419"/>
              <a:gd name="connsiteY3" fmla="*/ 2083594 h 2083594"/>
              <a:gd name="connsiteX4" fmla="*/ 0 w 3350419"/>
              <a:gd name="connsiteY4" fmla="*/ 2081213 h 2083594"/>
              <a:gd name="connsiteX0" fmla="*/ 0 w 3112294"/>
              <a:gd name="connsiteY0" fmla="*/ 2019301 h 2083594"/>
              <a:gd name="connsiteX1" fmla="*/ 2793206 w 3112294"/>
              <a:gd name="connsiteY1" fmla="*/ 0 h 2083594"/>
              <a:gd name="connsiteX2" fmla="*/ 3112294 w 3112294"/>
              <a:gd name="connsiteY2" fmla="*/ 80963 h 2083594"/>
              <a:gd name="connsiteX3" fmla="*/ 3112294 w 3112294"/>
              <a:gd name="connsiteY3" fmla="*/ 2083594 h 2083594"/>
              <a:gd name="connsiteX4" fmla="*/ 0 w 3112294"/>
              <a:gd name="connsiteY4" fmla="*/ 2019301 h 2083594"/>
              <a:gd name="connsiteX0" fmla="*/ 0 w 3345656"/>
              <a:gd name="connsiteY0" fmla="*/ 2097882 h 2097882"/>
              <a:gd name="connsiteX1" fmla="*/ 3026568 w 3345656"/>
              <a:gd name="connsiteY1" fmla="*/ 0 h 2097882"/>
              <a:gd name="connsiteX2" fmla="*/ 3345656 w 3345656"/>
              <a:gd name="connsiteY2" fmla="*/ 80963 h 2097882"/>
              <a:gd name="connsiteX3" fmla="*/ 3345656 w 3345656"/>
              <a:gd name="connsiteY3" fmla="*/ 2083594 h 2097882"/>
              <a:gd name="connsiteX4" fmla="*/ 0 w 3345656"/>
              <a:gd name="connsiteY4" fmla="*/ 2097882 h 2097882"/>
              <a:gd name="connsiteX0" fmla="*/ 0 w 2800350"/>
              <a:gd name="connsiteY0" fmla="*/ 1935957 h 2083594"/>
              <a:gd name="connsiteX1" fmla="*/ 2481262 w 2800350"/>
              <a:gd name="connsiteY1" fmla="*/ 0 h 2083594"/>
              <a:gd name="connsiteX2" fmla="*/ 2800350 w 2800350"/>
              <a:gd name="connsiteY2" fmla="*/ 80963 h 2083594"/>
              <a:gd name="connsiteX3" fmla="*/ 2800350 w 2800350"/>
              <a:gd name="connsiteY3" fmla="*/ 2083594 h 2083594"/>
              <a:gd name="connsiteX4" fmla="*/ 0 w 2800350"/>
              <a:gd name="connsiteY4" fmla="*/ 1935957 h 2083594"/>
              <a:gd name="connsiteX0" fmla="*/ 0 w 3352800"/>
              <a:gd name="connsiteY0" fmla="*/ 2083594 h 2083594"/>
              <a:gd name="connsiteX1" fmla="*/ 3033712 w 3352800"/>
              <a:gd name="connsiteY1" fmla="*/ 0 h 2083594"/>
              <a:gd name="connsiteX2" fmla="*/ 3352800 w 3352800"/>
              <a:gd name="connsiteY2" fmla="*/ 80963 h 2083594"/>
              <a:gd name="connsiteX3" fmla="*/ 3352800 w 3352800"/>
              <a:gd name="connsiteY3" fmla="*/ 2083594 h 2083594"/>
              <a:gd name="connsiteX4" fmla="*/ 0 w 3352800"/>
              <a:gd name="connsiteY4" fmla="*/ 2083594 h 2083594"/>
              <a:gd name="connsiteX0" fmla="*/ 0 w 3352800"/>
              <a:gd name="connsiteY0" fmla="*/ 2002631 h 2002631"/>
              <a:gd name="connsiteX1" fmla="*/ 3033712 w 3352800"/>
              <a:gd name="connsiteY1" fmla="*/ 15716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988469 w 3352800"/>
              <a:gd name="connsiteY1" fmla="*/ 59530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3966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45314 w 3352800"/>
              <a:gd name="connsiteY1" fmla="*/ 12246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4839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75865 w 3352800"/>
              <a:gd name="connsiteY1" fmla="*/ 8178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901 h 2002901"/>
              <a:gd name="connsiteX1" fmla="*/ 2836585 w 3352800"/>
              <a:gd name="connsiteY1" fmla="*/ 0 h 2002901"/>
              <a:gd name="connsiteX2" fmla="*/ 3352800 w 3352800"/>
              <a:gd name="connsiteY2" fmla="*/ 270 h 2002901"/>
              <a:gd name="connsiteX3" fmla="*/ 3352800 w 3352800"/>
              <a:gd name="connsiteY3" fmla="*/ 2002901 h 2002901"/>
              <a:gd name="connsiteX4" fmla="*/ 0 w 3352800"/>
              <a:gd name="connsiteY4" fmla="*/ 2002901 h 20029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52800" h="2002901">
                <a:moveTo>
                  <a:pt x="0" y="2002901"/>
                </a:moveTo>
                <a:lnTo>
                  <a:pt x="2836585" y="0"/>
                </a:lnTo>
                <a:lnTo>
                  <a:pt x="3352800" y="270"/>
                </a:lnTo>
                <a:lnTo>
                  <a:pt x="3352800" y="2002901"/>
                </a:lnTo>
                <a:lnTo>
                  <a:pt x="0" y="2002901"/>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ight Triangle 6"/>
          <p:cNvSpPr/>
          <p:nvPr/>
        </p:nvSpPr>
        <p:spPr>
          <a:xfrm>
            <a:off x="0" y="2647950"/>
            <a:ext cx="3571875" cy="4210050"/>
          </a:xfrm>
          <a:prstGeom prst="rtTriangle">
            <a:avLst/>
          </a:pr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rot="19140000">
            <a:off x="819399" y="1726737"/>
            <a:ext cx="5650992" cy="1207509"/>
          </a:xfrm>
        </p:spPr>
        <p:txBody>
          <a:bodyPr bIns="9144" anchor="b"/>
          <a:lstStyle>
            <a:lvl1pPr algn="l">
              <a:defRPr kumimoji="0" lang="en-US" sz="3200" b="0" i="0" u="none" strike="noStrike" kern="1200" cap="all" spc="0" normalizeH="0" baseline="0" noProof="0" dirty="0" smtClean="0">
                <a:ln>
                  <a:noFill/>
                </a:ln>
                <a:solidFill>
                  <a:schemeClr val="tx1"/>
                </a:solidFill>
                <a:effectLst/>
                <a:uLnTx/>
                <a:uFillTx/>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lang="en-US"/>
              <a:t>Click to edit Master title style</a:t>
            </a:r>
            <a:endParaRPr lang="en-US" dirty="0"/>
          </a:p>
        </p:txBody>
      </p:sp>
      <p:sp>
        <p:nvSpPr>
          <p:cNvPr id="3" name="Text Placeholder 2"/>
          <p:cNvSpPr>
            <a:spLocks noGrp="1"/>
          </p:cNvSpPr>
          <p:nvPr>
            <p:ph type="body" idx="1"/>
          </p:nvPr>
        </p:nvSpPr>
        <p:spPr>
          <a:xfrm rot="19140000">
            <a:off x="1216152" y="2468304"/>
            <a:ext cx="6510528" cy="329184"/>
          </a:xfrm>
        </p:spPr>
        <p:txBody>
          <a:bodyPr anchor="t">
            <a:normAutofit/>
          </a:bodyPr>
          <a:lstStyle>
            <a:lvl1pPr marL="0" indent="0">
              <a:buNone/>
              <a:defRPr kumimoji="0" lang="en-US" sz="1400" b="0" i="0" u="none" strike="noStrike" kern="1200" cap="all" spc="400" normalizeH="0" baseline="0" noProof="0" dirty="0" smtClean="0">
                <a:ln>
                  <a:noFill/>
                </a:ln>
                <a:solidFill>
                  <a:schemeClr val="tx1"/>
                </a:solidFill>
                <a:effectLst/>
                <a:uLnTx/>
                <a:uFillTx/>
                <a:latin typeface="+mn-lt"/>
                <a:ea typeface="+mj-ea"/>
                <a:cs typeface="Tunga" pitchFamily="2"/>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marL="0" marR="0" lvl="0" indent="0" algn="l" defTabSz="914400" rtl="0" eaLnBrk="1" fontAlgn="auto" latinLnBrk="0" hangingPunct="1">
              <a:lnSpc>
                <a:spcPct val="100000"/>
              </a:lnSpc>
              <a:spcBef>
                <a:spcPts val="0"/>
              </a:spcBef>
              <a:spcAft>
                <a:spcPts val="0"/>
              </a:spcAft>
              <a:buClr>
                <a:schemeClr val="accent1"/>
              </a:buClr>
              <a:buSzPct val="100000"/>
              <a:buFont typeface="Arial" pitchFamily="34" charset="0"/>
              <a:buNone/>
              <a:tabLst/>
              <a:defRPr/>
            </a:pPr>
            <a:r>
              <a:rPr lang="en-US"/>
              <a:t>Click to edit Master text styles</a:t>
            </a:r>
          </a:p>
        </p:txBody>
      </p:sp>
      <p:sp>
        <p:nvSpPr>
          <p:cNvPr id="4" name="Date Placeholder 3"/>
          <p:cNvSpPr>
            <a:spLocks noGrp="1"/>
          </p:cNvSpPr>
          <p:nvPr>
            <p:ph type="dt" sz="half" idx="10"/>
          </p:nvPr>
        </p:nvSpPr>
        <p:spPr/>
        <p:txBody>
          <a:bodyPr/>
          <a:lstStyle/>
          <a:p>
            <a:fld id="{34471E97-A6D0-4888-9206-EBC179C36EB9}" type="datetimeFigureOut">
              <a:rPr lang="en-US" smtClean="0"/>
              <a:t>9/16/2017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F7AB776-B7A2-468D-90E8-D8E60609C8D2}"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822960" y="1097280"/>
            <a:ext cx="3200400" cy="371246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700016" y="1097280"/>
            <a:ext cx="3200400" cy="371246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34471E97-A6D0-4888-9206-EBC179C36EB9}" type="datetimeFigureOut">
              <a:rPr lang="en-US" smtClean="0"/>
              <a:t>9/16/2017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F7AB776-B7A2-468D-90E8-D8E60609C8D2}" type="slidenum">
              <a:rPr lang="en-US" smtClean="0"/>
              <a:t>‹#›</a:t>
            </a:fld>
            <a:endParaRPr lang="en-US"/>
          </a:p>
        </p:txBody>
      </p:sp>
      <p:sp>
        <p:nvSpPr>
          <p:cNvPr id="8" name="Title 7"/>
          <p:cNvSpPr>
            <a:spLocks noGrp="1"/>
          </p:cNvSpPr>
          <p:nvPr>
            <p:ph type="title"/>
          </p:nvPr>
        </p:nvSpPr>
        <p:spPr/>
        <p:txBody>
          <a:bodyPr/>
          <a:lstStyle/>
          <a:p>
            <a:r>
              <a:rPr lang="en-US"/>
              <a:t>Click to edit Master title style</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822960" y="1097280"/>
            <a:ext cx="3200400" cy="548640"/>
          </a:xfrm>
        </p:spPr>
        <p:txBody>
          <a:bodyPr anchor="b">
            <a:normAutofit/>
          </a:bodyPr>
          <a:lstStyle>
            <a:lvl1pPr marL="0" indent="0">
              <a:buNone/>
              <a:defRPr lang="en-US" sz="1400" b="0" kern="1200" cap="all" spc="400" baseline="0" dirty="0" smtClean="0">
                <a:solidFill>
                  <a:schemeClr val="tx1"/>
                </a:solidFill>
                <a:latin typeface="+mn-lt"/>
                <a:ea typeface="+mj-ea"/>
                <a:cs typeface="Tunga" pitchFamily="2"/>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100000"/>
              </a:lnSpc>
              <a:spcBef>
                <a:spcPts val="0"/>
              </a:spcBef>
              <a:spcAft>
                <a:spcPts val="0"/>
              </a:spcAft>
              <a:buClr>
                <a:schemeClr val="accent1"/>
              </a:buClr>
              <a:buFont typeface="Arial" pitchFamily="34" charset="0"/>
              <a:buNone/>
            </a:pPr>
            <a:r>
              <a:rPr lang="en-US"/>
              <a:t>Click to edit Master text styles</a:t>
            </a:r>
          </a:p>
        </p:txBody>
      </p:sp>
      <p:sp>
        <p:nvSpPr>
          <p:cNvPr id="4" name="Content Placeholder 3"/>
          <p:cNvSpPr>
            <a:spLocks noGrp="1"/>
          </p:cNvSpPr>
          <p:nvPr>
            <p:ph sz="half" idx="2"/>
          </p:nvPr>
        </p:nvSpPr>
        <p:spPr>
          <a:xfrm>
            <a:off x="819150" y="1701848"/>
            <a:ext cx="3200400" cy="310896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700016" y="1097280"/>
            <a:ext cx="3200400" cy="548640"/>
          </a:xfrm>
        </p:spPr>
        <p:txBody>
          <a:bodyPr anchor="b">
            <a:normAutofit/>
          </a:bodyPr>
          <a:lstStyle>
            <a:lvl1pPr marL="0" indent="0">
              <a:buNone/>
              <a:defRPr lang="en-US" sz="1400" b="0" kern="1200" cap="all" spc="400" baseline="0" dirty="0" smtClean="0">
                <a:solidFill>
                  <a:schemeClr val="tx1"/>
                </a:solidFill>
                <a:latin typeface="+mn-lt"/>
                <a:ea typeface="+mj-ea"/>
                <a:cs typeface="Tunga" pitchFamily="2"/>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100000"/>
              </a:lnSpc>
              <a:spcBef>
                <a:spcPts val="0"/>
              </a:spcBef>
              <a:spcAft>
                <a:spcPts val="0"/>
              </a:spcAft>
              <a:buClr>
                <a:schemeClr val="accent1"/>
              </a:buClr>
              <a:buFont typeface="Arial" pitchFamily="34" charset="0"/>
              <a:buNone/>
            </a:pPr>
            <a:r>
              <a:rPr lang="en-US"/>
              <a:t>Click to edit Master text styles</a:t>
            </a:r>
          </a:p>
        </p:txBody>
      </p:sp>
      <p:sp>
        <p:nvSpPr>
          <p:cNvPr id="6" name="Content Placeholder 5"/>
          <p:cNvSpPr>
            <a:spLocks noGrp="1"/>
          </p:cNvSpPr>
          <p:nvPr>
            <p:ph sz="quarter" idx="4"/>
          </p:nvPr>
        </p:nvSpPr>
        <p:spPr>
          <a:xfrm>
            <a:off x="4700016" y="1701848"/>
            <a:ext cx="3200400" cy="310896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34471E97-A6D0-4888-9206-EBC179C36EB9}" type="datetimeFigureOut">
              <a:rPr lang="en-US" smtClean="0"/>
              <a:t>9/16/2017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F7AB776-B7A2-468D-90E8-D8E60609C8D2}"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34471E97-A6D0-4888-9206-EBC179C36EB9}" type="datetimeFigureOut">
              <a:rPr lang="en-US" smtClean="0"/>
              <a:t>9/16/2017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F7AB776-B7A2-468D-90E8-D8E60609C8D2}"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4471E97-A6D0-4888-9206-EBC179C36EB9}" type="datetimeFigureOut">
              <a:rPr lang="en-US" smtClean="0"/>
              <a:t>9/16/2017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F7AB776-B7A2-468D-90E8-D8E60609C8D2}"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17" name="Right Triangle 16"/>
          <p:cNvSpPr/>
          <p:nvPr/>
        </p:nvSpPr>
        <p:spPr>
          <a:xfrm>
            <a:off x="0" y="2647950"/>
            <a:ext cx="3571875" cy="4210050"/>
          </a:xfrm>
          <a:prstGeom prst="r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ight Triangle 17"/>
          <p:cNvSpPr/>
          <p:nvPr/>
        </p:nvSpPr>
        <p:spPr>
          <a:xfrm rot="5400000">
            <a:off x="433389" y="-433387"/>
            <a:ext cx="6858000" cy="7724778"/>
          </a:xfrm>
          <a:prstGeom prst="rtTriangle">
            <a:avLst/>
          </a:pr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sz="1800" kern="1200">
              <a:solidFill>
                <a:schemeClr val="lt1"/>
              </a:solidFill>
              <a:latin typeface="+mn-lt"/>
              <a:ea typeface="+mn-ea"/>
              <a:cs typeface="+mn-cs"/>
            </a:endParaRPr>
          </a:p>
        </p:txBody>
      </p:sp>
      <p:sp>
        <p:nvSpPr>
          <p:cNvPr id="2" name="Title 1"/>
          <p:cNvSpPr>
            <a:spLocks noGrp="1"/>
          </p:cNvSpPr>
          <p:nvPr>
            <p:ph type="title"/>
          </p:nvPr>
        </p:nvSpPr>
        <p:spPr>
          <a:xfrm rot="19140000">
            <a:off x="784930" y="1576103"/>
            <a:ext cx="5212080" cy="1089427"/>
          </a:xfrm>
        </p:spPr>
        <p:txBody>
          <a:bodyPr bIns="0" anchor="b"/>
          <a:lstStyle>
            <a:lvl1pPr algn="l">
              <a:defRPr kumimoji="0" lang="en-US" sz="2800" b="0" i="0" u="none" strike="noStrike" kern="1200" cap="all" spc="0" normalizeH="0" baseline="0" noProof="0" dirty="0" smtClean="0">
                <a:ln>
                  <a:noFill/>
                </a:ln>
                <a:solidFill>
                  <a:srgbClr val="FFFFFF"/>
                </a:solidFill>
                <a:effectLst/>
                <a:uLnTx/>
                <a:uFillTx/>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lang="en-US"/>
              <a:t>Click to edit Master title style</a:t>
            </a:r>
            <a:endParaRPr lang="en-US" dirty="0"/>
          </a:p>
        </p:txBody>
      </p:sp>
      <p:sp>
        <p:nvSpPr>
          <p:cNvPr id="3" name="Content Placeholder 2"/>
          <p:cNvSpPr>
            <a:spLocks noGrp="1"/>
          </p:cNvSpPr>
          <p:nvPr>
            <p:ph idx="1"/>
          </p:nvPr>
        </p:nvSpPr>
        <p:spPr>
          <a:xfrm>
            <a:off x="4749552" y="2618912"/>
            <a:ext cx="3807779" cy="3324687"/>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rot="19140000">
            <a:off x="1297954" y="2253385"/>
            <a:ext cx="5794760" cy="623314"/>
          </a:xfrm>
        </p:spPr>
        <p:txBody>
          <a:bodyPr>
            <a:normAutofit/>
          </a:bodyPr>
          <a:lstStyle>
            <a:lvl1pPr marL="0" indent="0">
              <a:buNone/>
              <a:defRPr lang="en-US" sz="1400" b="1" kern="1200" dirty="0" smtClean="0">
                <a:solidFill>
                  <a:srgbClr val="FFFFFF"/>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marR="0" lvl="0" indent="0" algn="l" defTabSz="914400" rtl="0" eaLnBrk="1" fontAlgn="auto" latinLnBrk="0" hangingPunct="1">
              <a:lnSpc>
                <a:spcPct val="100000"/>
              </a:lnSpc>
              <a:spcBef>
                <a:spcPts val="300"/>
              </a:spcBef>
              <a:spcAft>
                <a:spcPts val="0"/>
              </a:spcAft>
              <a:buClr>
                <a:schemeClr val="accent1"/>
              </a:buClr>
              <a:buSzPct val="100000"/>
              <a:buFont typeface="Arial" pitchFamily="34" charset="0"/>
              <a:buNone/>
              <a:tabLst/>
              <a:defRPr/>
            </a:pPr>
            <a:r>
              <a:rPr lang="en-US"/>
              <a:t>Click to edit Master text styles</a:t>
            </a:r>
          </a:p>
        </p:txBody>
      </p:sp>
      <p:sp>
        <p:nvSpPr>
          <p:cNvPr id="5" name="Date Placeholder 4"/>
          <p:cNvSpPr>
            <a:spLocks noGrp="1"/>
          </p:cNvSpPr>
          <p:nvPr>
            <p:ph type="dt" sz="half" idx="10"/>
          </p:nvPr>
        </p:nvSpPr>
        <p:spPr/>
        <p:txBody>
          <a:bodyPr/>
          <a:lstStyle/>
          <a:p>
            <a:fld id="{34471E97-A6D0-4888-9206-EBC179C36EB9}" type="datetimeFigureOut">
              <a:rPr lang="en-US" smtClean="0"/>
              <a:t>9/16/2017</a:t>
            </a:fld>
            <a:endParaRPr lang="en-US"/>
          </a:p>
        </p:txBody>
      </p:sp>
      <p:sp>
        <p:nvSpPr>
          <p:cNvPr id="6" name="Footer Placeholder 5"/>
          <p:cNvSpPr>
            <a:spLocks noGrp="1"/>
          </p:cNvSpPr>
          <p:nvPr>
            <p:ph type="ftr" sz="quarter" idx="11"/>
          </p:nvPr>
        </p:nvSpPr>
        <p:spPr/>
        <p:txBody>
          <a:bodyPr/>
          <a:lstStyle>
            <a:lvl1pPr>
              <a:defRPr>
                <a:solidFill>
                  <a:schemeClr val="tx2"/>
                </a:solidFill>
              </a:defRPr>
            </a:lvl1pPr>
          </a:lstStyle>
          <a:p>
            <a:endParaRPr lang="en-US"/>
          </a:p>
        </p:txBody>
      </p:sp>
      <p:sp>
        <p:nvSpPr>
          <p:cNvPr id="7" name="Slide Number Placeholder 6"/>
          <p:cNvSpPr>
            <a:spLocks noGrp="1"/>
          </p:cNvSpPr>
          <p:nvPr>
            <p:ph type="sldNum" sz="quarter" idx="12"/>
          </p:nvPr>
        </p:nvSpPr>
        <p:spPr>
          <a:ln>
            <a:solidFill>
              <a:schemeClr val="tx2"/>
            </a:solidFill>
          </a:ln>
        </p:spPr>
        <p:txBody>
          <a:bodyPr/>
          <a:lstStyle>
            <a:lvl1pPr>
              <a:defRPr>
                <a:solidFill>
                  <a:schemeClr val="tx2"/>
                </a:solidFill>
              </a:defRPr>
            </a:lvl1pPr>
          </a:lstStyle>
          <a:p>
            <a:fld id="{9F7AB776-B7A2-468D-90E8-D8E60609C8D2}"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1" name="Picture Placeholder 10"/>
          <p:cNvSpPr>
            <a:spLocks noGrp="1"/>
          </p:cNvSpPr>
          <p:nvPr>
            <p:ph type="pic" sz="quarter" idx="14"/>
          </p:nvPr>
        </p:nvSpPr>
        <p:spPr>
          <a:xfrm>
            <a:off x="2028825" y="0"/>
            <a:ext cx="7115175" cy="6858000"/>
          </a:xfrm>
          <a:custGeom>
            <a:avLst/>
            <a:gdLst>
              <a:gd name="connsiteX0" fmla="*/ 0 w 7104888"/>
              <a:gd name="connsiteY0" fmla="*/ 0 h 6858000"/>
              <a:gd name="connsiteX1" fmla="*/ 7104888 w 7104888"/>
              <a:gd name="connsiteY1" fmla="*/ 0 h 6858000"/>
              <a:gd name="connsiteX2" fmla="*/ 7104888 w 7104888"/>
              <a:gd name="connsiteY2" fmla="*/ 6858000 h 6858000"/>
              <a:gd name="connsiteX3" fmla="*/ 0 w 7104888"/>
              <a:gd name="connsiteY3" fmla="*/ 6858000 h 6858000"/>
              <a:gd name="connsiteX4" fmla="*/ 0 w 7104888"/>
              <a:gd name="connsiteY4" fmla="*/ 0 h 6858000"/>
              <a:gd name="connsiteX0" fmla="*/ 0 w 7104888"/>
              <a:gd name="connsiteY0" fmla="*/ 0 h 6858000"/>
              <a:gd name="connsiteX1" fmla="*/ 5695188 w 7104888"/>
              <a:gd name="connsiteY1" fmla="*/ 0 h 6858000"/>
              <a:gd name="connsiteX2" fmla="*/ 7104888 w 7104888"/>
              <a:gd name="connsiteY2" fmla="*/ 0 h 6858000"/>
              <a:gd name="connsiteX3" fmla="*/ 7104888 w 7104888"/>
              <a:gd name="connsiteY3" fmla="*/ 6858000 h 6858000"/>
              <a:gd name="connsiteX4" fmla="*/ 0 w 7104888"/>
              <a:gd name="connsiteY4" fmla="*/ 6858000 h 6858000"/>
              <a:gd name="connsiteX5" fmla="*/ 0 w 7104888"/>
              <a:gd name="connsiteY5" fmla="*/ 0 h 6858000"/>
              <a:gd name="connsiteX0" fmla="*/ 10287 w 7115175"/>
              <a:gd name="connsiteY0" fmla="*/ 0 h 6858000"/>
              <a:gd name="connsiteX1" fmla="*/ 5705475 w 7115175"/>
              <a:gd name="connsiteY1" fmla="*/ 0 h 6858000"/>
              <a:gd name="connsiteX2" fmla="*/ 7115175 w 7115175"/>
              <a:gd name="connsiteY2" fmla="*/ 0 h 6858000"/>
              <a:gd name="connsiteX3" fmla="*/ 7115175 w 7115175"/>
              <a:gd name="connsiteY3" fmla="*/ 6858000 h 6858000"/>
              <a:gd name="connsiteX4" fmla="*/ 10287 w 7115175"/>
              <a:gd name="connsiteY4" fmla="*/ 6858000 h 6858000"/>
              <a:gd name="connsiteX5" fmla="*/ 0 w 7115175"/>
              <a:gd name="connsiteY5" fmla="*/ 5048250 h 6858000"/>
              <a:gd name="connsiteX6" fmla="*/ 10287 w 7115175"/>
              <a:gd name="connsiteY6" fmla="*/ 0 h 6858000"/>
              <a:gd name="connsiteX0" fmla="*/ 10287 w 7115175"/>
              <a:gd name="connsiteY0" fmla="*/ 0 h 6858000"/>
              <a:gd name="connsiteX1" fmla="*/ 5705475 w 7115175"/>
              <a:gd name="connsiteY1" fmla="*/ 0 h 6858000"/>
              <a:gd name="connsiteX2" fmla="*/ 7115175 w 7115175"/>
              <a:gd name="connsiteY2" fmla="*/ 0 h 6858000"/>
              <a:gd name="connsiteX3" fmla="*/ 7115175 w 7115175"/>
              <a:gd name="connsiteY3" fmla="*/ 6858000 h 6858000"/>
              <a:gd name="connsiteX4" fmla="*/ 1533526 w 7115175"/>
              <a:gd name="connsiteY4" fmla="*/ 6848475 h 6858000"/>
              <a:gd name="connsiteX5" fmla="*/ 10287 w 7115175"/>
              <a:gd name="connsiteY5" fmla="*/ 6858000 h 6858000"/>
              <a:gd name="connsiteX6" fmla="*/ 0 w 7115175"/>
              <a:gd name="connsiteY6" fmla="*/ 5048250 h 6858000"/>
              <a:gd name="connsiteX7" fmla="*/ 10287 w 7115175"/>
              <a:gd name="connsiteY7" fmla="*/ 0 h 6858000"/>
              <a:gd name="connsiteX0" fmla="*/ 10287 w 7115175"/>
              <a:gd name="connsiteY0" fmla="*/ 0 h 6858000"/>
              <a:gd name="connsiteX1" fmla="*/ 5705475 w 7115175"/>
              <a:gd name="connsiteY1" fmla="*/ 0 h 6858000"/>
              <a:gd name="connsiteX2" fmla="*/ 7115175 w 7115175"/>
              <a:gd name="connsiteY2" fmla="*/ 0 h 6858000"/>
              <a:gd name="connsiteX3" fmla="*/ 7115175 w 7115175"/>
              <a:gd name="connsiteY3" fmla="*/ 6858000 h 6858000"/>
              <a:gd name="connsiteX4" fmla="*/ 1533526 w 7115175"/>
              <a:gd name="connsiteY4" fmla="*/ 6848475 h 6858000"/>
              <a:gd name="connsiteX5" fmla="*/ 0 w 7115175"/>
              <a:gd name="connsiteY5" fmla="*/ 5048250 h 6858000"/>
              <a:gd name="connsiteX6" fmla="*/ 10287 w 7115175"/>
              <a:gd name="connsiteY6" fmla="*/ 0 h 6858000"/>
              <a:gd name="connsiteX0" fmla="*/ 0 w 7115175"/>
              <a:gd name="connsiteY0" fmla="*/ 5048250 h 6858000"/>
              <a:gd name="connsiteX1" fmla="*/ 5705475 w 7115175"/>
              <a:gd name="connsiteY1" fmla="*/ 0 h 6858000"/>
              <a:gd name="connsiteX2" fmla="*/ 7115175 w 7115175"/>
              <a:gd name="connsiteY2" fmla="*/ 0 h 6858000"/>
              <a:gd name="connsiteX3" fmla="*/ 7115175 w 7115175"/>
              <a:gd name="connsiteY3" fmla="*/ 6858000 h 6858000"/>
              <a:gd name="connsiteX4" fmla="*/ 1533526 w 7115175"/>
              <a:gd name="connsiteY4" fmla="*/ 6848475 h 6858000"/>
              <a:gd name="connsiteX5" fmla="*/ 0 w 7115175"/>
              <a:gd name="connsiteY5" fmla="*/ 504825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115175" h="6858000">
                <a:moveTo>
                  <a:pt x="0" y="5048250"/>
                </a:moveTo>
                <a:lnTo>
                  <a:pt x="5705475" y="0"/>
                </a:lnTo>
                <a:lnTo>
                  <a:pt x="7115175" y="0"/>
                </a:lnTo>
                <a:lnTo>
                  <a:pt x="7115175" y="6858000"/>
                </a:lnTo>
                <a:lnTo>
                  <a:pt x="1533526" y="6848475"/>
                </a:lnTo>
                <a:lnTo>
                  <a:pt x="0" y="5048250"/>
                </a:lnTo>
                <a:close/>
              </a:path>
            </a:pathLst>
          </a:custGeom>
          <a:solidFill>
            <a:schemeClr val="accent3">
              <a:alpha val="80000"/>
            </a:schemeClr>
          </a:solidFill>
        </p:spPr>
        <p:txBody>
          <a:bodyPr rIns="182880" anchor="ctr"/>
          <a:lstStyle>
            <a:lvl1pPr algn="r">
              <a:defRPr/>
            </a:lvl1pPr>
          </a:lstStyle>
          <a:p>
            <a:r>
              <a:rPr lang="en-US"/>
              <a:t>Click icon to add picture</a:t>
            </a:r>
            <a:endParaRPr lang="en-US" dirty="0"/>
          </a:p>
        </p:txBody>
      </p:sp>
      <p:sp>
        <p:nvSpPr>
          <p:cNvPr id="9" name="Right Triangle 8"/>
          <p:cNvSpPr/>
          <p:nvPr/>
        </p:nvSpPr>
        <p:spPr>
          <a:xfrm>
            <a:off x="0" y="2647950"/>
            <a:ext cx="3571875" cy="4210050"/>
          </a:xfrm>
          <a:prstGeom prst="r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9"/>
          <p:cNvSpPr/>
          <p:nvPr/>
        </p:nvSpPr>
        <p:spPr>
          <a:xfrm>
            <a:off x="0" y="5048250"/>
            <a:ext cx="3571875" cy="1809750"/>
          </a:xfrm>
          <a:custGeom>
            <a:avLst/>
            <a:gdLst>
              <a:gd name="connsiteX0" fmla="*/ 0 w 3571875"/>
              <a:gd name="connsiteY0" fmla="*/ 4210050 h 4210050"/>
              <a:gd name="connsiteX1" fmla="*/ 0 w 3571875"/>
              <a:gd name="connsiteY1" fmla="*/ 0 h 4210050"/>
              <a:gd name="connsiteX2" fmla="*/ 3571875 w 3571875"/>
              <a:gd name="connsiteY2" fmla="*/ 4210050 h 4210050"/>
              <a:gd name="connsiteX3" fmla="*/ 0 w 3571875"/>
              <a:gd name="connsiteY3" fmla="*/ 4210050 h 4210050"/>
              <a:gd name="connsiteX0" fmla="*/ 0 w 3571875"/>
              <a:gd name="connsiteY0" fmla="*/ 1809750 h 1809750"/>
              <a:gd name="connsiteX1" fmla="*/ 1895475 w 3571875"/>
              <a:gd name="connsiteY1" fmla="*/ 0 h 1809750"/>
              <a:gd name="connsiteX2" fmla="*/ 3571875 w 3571875"/>
              <a:gd name="connsiteY2" fmla="*/ 1809750 h 1809750"/>
              <a:gd name="connsiteX3" fmla="*/ 0 w 3571875"/>
              <a:gd name="connsiteY3" fmla="*/ 1809750 h 1809750"/>
              <a:gd name="connsiteX0" fmla="*/ 0 w 3571875"/>
              <a:gd name="connsiteY0" fmla="*/ 1809750 h 1809750"/>
              <a:gd name="connsiteX1" fmla="*/ 2038350 w 3571875"/>
              <a:gd name="connsiteY1" fmla="*/ 0 h 1809750"/>
              <a:gd name="connsiteX2" fmla="*/ 3571875 w 3571875"/>
              <a:gd name="connsiteY2" fmla="*/ 1809750 h 1809750"/>
              <a:gd name="connsiteX3" fmla="*/ 0 w 3571875"/>
              <a:gd name="connsiteY3" fmla="*/ 1809750 h 1809750"/>
            </a:gdLst>
            <a:ahLst/>
            <a:cxnLst>
              <a:cxn ang="0">
                <a:pos x="connsiteX0" y="connsiteY0"/>
              </a:cxn>
              <a:cxn ang="0">
                <a:pos x="connsiteX1" y="connsiteY1"/>
              </a:cxn>
              <a:cxn ang="0">
                <a:pos x="connsiteX2" y="connsiteY2"/>
              </a:cxn>
              <a:cxn ang="0">
                <a:pos x="connsiteX3" y="connsiteY3"/>
              </a:cxn>
            </a:cxnLst>
            <a:rect l="l" t="t" r="r" b="b"/>
            <a:pathLst>
              <a:path w="3571875" h="1809750">
                <a:moveTo>
                  <a:pt x="0" y="1809750"/>
                </a:moveTo>
                <a:lnTo>
                  <a:pt x="2038350" y="0"/>
                </a:lnTo>
                <a:lnTo>
                  <a:pt x="3571875" y="1809750"/>
                </a:lnTo>
                <a:lnTo>
                  <a:pt x="0" y="1809750"/>
                </a:lnTo>
                <a:close/>
              </a:path>
            </a:pathLst>
          </a:cu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rot="19140000">
            <a:off x="671197" y="1717501"/>
            <a:ext cx="5486400" cy="867444"/>
          </a:xfrm>
        </p:spPr>
        <p:txBody>
          <a:bodyPr anchor="b"/>
          <a:lstStyle>
            <a:lvl1pPr algn="l">
              <a:defRPr sz="2800" b="0">
                <a:latin typeface="+mj-lt"/>
              </a:defRPr>
            </a:lvl1pPr>
          </a:lstStyle>
          <a:p>
            <a:r>
              <a:rPr lang="en-US"/>
              <a:t>Click to edit Master title style</a:t>
            </a:r>
            <a:endParaRPr lang="en-US" dirty="0"/>
          </a:p>
        </p:txBody>
      </p:sp>
      <p:sp>
        <p:nvSpPr>
          <p:cNvPr id="4" name="Text Placeholder 3"/>
          <p:cNvSpPr>
            <a:spLocks noGrp="1"/>
          </p:cNvSpPr>
          <p:nvPr>
            <p:ph type="body" sz="half" idx="2"/>
          </p:nvPr>
        </p:nvSpPr>
        <p:spPr>
          <a:xfrm rot="19140000">
            <a:off x="1143479" y="2180529"/>
            <a:ext cx="6096545" cy="740664"/>
          </a:xfrm>
        </p:spPr>
        <p:txBody>
          <a:bodyPr/>
          <a:lstStyle>
            <a:lvl1pPr marL="0" indent="0">
              <a:buNone/>
              <a:defRPr sz="1400">
                <a:solidFill>
                  <a:schemeClr val="tx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34471E97-A6D0-4888-9206-EBC179C36EB9}" type="datetimeFigureOut">
              <a:rPr lang="en-US" smtClean="0"/>
              <a:t>9/16/2017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F7AB776-B7A2-468D-90E8-D8E60609C8D2}"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Freeform 6"/>
          <p:cNvSpPr/>
          <p:nvPr/>
        </p:nvSpPr>
        <p:spPr>
          <a:xfrm>
            <a:off x="-2382" y="5050633"/>
            <a:ext cx="3574257" cy="1807368"/>
          </a:xfrm>
          <a:custGeom>
            <a:avLst/>
            <a:gdLst>
              <a:gd name="connsiteX0" fmla="*/ 0 w 3571875"/>
              <a:gd name="connsiteY0" fmla="*/ 4210050 h 4210050"/>
              <a:gd name="connsiteX1" fmla="*/ 0 w 3571875"/>
              <a:gd name="connsiteY1" fmla="*/ 0 h 4210050"/>
              <a:gd name="connsiteX2" fmla="*/ 3571875 w 3571875"/>
              <a:gd name="connsiteY2" fmla="*/ 4210050 h 4210050"/>
              <a:gd name="connsiteX3" fmla="*/ 0 w 3571875"/>
              <a:gd name="connsiteY3" fmla="*/ 4210050 h 4210050"/>
              <a:gd name="connsiteX0" fmla="*/ 0 w 3571875"/>
              <a:gd name="connsiteY0" fmla="*/ 4210050 h 4210050"/>
              <a:gd name="connsiteX1" fmla="*/ 0 w 3571875"/>
              <a:gd name="connsiteY1" fmla="*/ 0 h 4210050"/>
              <a:gd name="connsiteX2" fmla="*/ 2028825 w 3571875"/>
              <a:gd name="connsiteY2" fmla="*/ 2388394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205038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393157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393157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281238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393157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393157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76450 w 3571875"/>
              <a:gd name="connsiteY2" fmla="*/ 2274094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245519 w 3571875"/>
              <a:gd name="connsiteY2" fmla="*/ 2405063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38350 w 3571875"/>
              <a:gd name="connsiteY2" fmla="*/ 2405063 h 4210050"/>
              <a:gd name="connsiteX3" fmla="*/ 3571875 w 3571875"/>
              <a:gd name="connsiteY3" fmla="*/ 4210050 h 4210050"/>
              <a:gd name="connsiteX4" fmla="*/ 0 w 3571875"/>
              <a:gd name="connsiteY4" fmla="*/ 4210050 h 4210050"/>
              <a:gd name="connsiteX0" fmla="*/ 0 w 3571875"/>
              <a:gd name="connsiteY0" fmla="*/ 2433637 h 2433637"/>
              <a:gd name="connsiteX1" fmla="*/ 257175 w 3571875"/>
              <a:gd name="connsiteY1" fmla="*/ 0 h 2433637"/>
              <a:gd name="connsiteX2" fmla="*/ 2038350 w 3571875"/>
              <a:gd name="connsiteY2" fmla="*/ 628650 h 2433637"/>
              <a:gd name="connsiteX3" fmla="*/ 3571875 w 3571875"/>
              <a:gd name="connsiteY3" fmla="*/ 2433637 h 2433637"/>
              <a:gd name="connsiteX4" fmla="*/ 0 w 3571875"/>
              <a:gd name="connsiteY4" fmla="*/ 2433637 h 2433637"/>
              <a:gd name="connsiteX0" fmla="*/ 2382 w 3574257"/>
              <a:gd name="connsiteY0" fmla="*/ 1807368 h 1807368"/>
              <a:gd name="connsiteX1" fmla="*/ 0 w 3574257"/>
              <a:gd name="connsiteY1" fmla="*/ 0 h 1807368"/>
              <a:gd name="connsiteX2" fmla="*/ 2040732 w 3574257"/>
              <a:gd name="connsiteY2" fmla="*/ 2381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1924051 w 3574257"/>
              <a:gd name="connsiteY2" fmla="*/ 307181 h 1807368"/>
              <a:gd name="connsiteX3" fmla="*/ 3574257 w 3574257"/>
              <a:gd name="connsiteY3" fmla="*/ 1807368 h 1807368"/>
              <a:gd name="connsiteX4" fmla="*/ 2382 w 3574257"/>
              <a:gd name="connsiteY4" fmla="*/ 1807368 h 1807368"/>
              <a:gd name="connsiteX0" fmla="*/ 2382 w 3574257"/>
              <a:gd name="connsiteY0" fmla="*/ 1809749 h 1809749"/>
              <a:gd name="connsiteX1" fmla="*/ 0 w 3574257"/>
              <a:gd name="connsiteY1" fmla="*/ 2381 h 1809749"/>
              <a:gd name="connsiteX2" fmla="*/ 2038351 w 3574257"/>
              <a:gd name="connsiteY2" fmla="*/ 0 h 1809749"/>
              <a:gd name="connsiteX3" fmla="*/ 3574257 w 3574257"/>
              <a:gd name="connsiteY3" fmla="*/ 1809749 h 1809749"/>
              <a:gd name="connsiteX4" fmla="*/ 2382 w 3574257"/>
              <a:gd name="connsiteY4" fmla="*/ 1809749 h 1809749"/>
              <a:gd name="connsiteX0" fmla="*/ 2382 w 3574257"/>
              <a:gd name="connsiteY0" fmla="*/ 1807368 h 1807368"/>
              <a:gd name="connsiteX1" fmla="*/ 0 w 3574257"/>
              <a:gd name="connsiteY1" fmla="*/ 0 h 1807368"/>
              <a:gd name="connsiteX2" fmla="*/ 1640682 w 3574257"/>
              <a:gd name="connsiteY2" fmla="*/ 450057 h 1807368"/>
              <a:gd name="connsiteX3" fmla="*/ 3574257 w 3574257"/>
              <a:gd name="connsiteY3" fmla="*/ 1807368 h 1807368"/>
              <a:gd name="connsiteX4" fmla="*/ 2382 w 3574257"/>
              <a:gd name="connsiteY4" fmla="*/ 1807368 h 1807368"/>
              <a:gd name="connsiteX0" fmla="*/ 2382 w 3574257"/>
              <a:gd name="connsiteY0" fmla="*/ 1809749 h 1809749"/>
              <a:gd name="connsiteX1" fmla="*/ 0 w 3574257"/>
              <a:gd name="connsiteY1" fmla="*/ 2381 h 1809749"/>
              <a:gd name="connsiteX2" fmla="*/ 2038351 w 3574257"/>
              <a:gd name="connsiteY2" fmla="*/ 0 h 1809749"/>
              <a:gd name="connsiteX3" fmla="*/ 3574257 w 3574257"/>
              <a:gd name="connsiteY3" fmla="*/ 1809749 h 1809749"/>
              <a:gd name="connsiteX4" fmla="*/ 2382 w 3574257"/>
              <a:gd name="connsiteY4" fmla="*/ 1809749 h 1809749"/>
              <a:gd name="connsiteX0" fmla="*/ 2382 w 3574257"/>
              <a:gd name="connsiteY0" fmla="*/ 1807368 h 1807368"/>
              <a:gd name="connsiteX1" fmla="*/ 0 w 3574257"/>
              <a:gd name="connsiteY1" fmla="*/ 0 h 1807368"/>
              <a:gd name="connsiteX2" fmla="*/ 1657351 w 3574257"/>
              <a:gd name="connsiteY2" fmla="*/ 230982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2040732 w 3574257"/>
              <a:gd name="connsiteY2" fmla="*/ 2382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1774032 w 3574257"/>
              <a:gd name="connsiteY2" fmla="*/ 161925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1969294 w 3574257"/>
              <a:gd name="connsiteY2" fmla="*/ 21432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1819275 w 3574257"/>
              <a:gd name="connsiteY2" fmla="*/ 200026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2045494 w 3574257"/>
              <a:gd name="connsiteY2" fmla="*/ 1 h 1807368"/>
              <a:gd name="connsiteX3" fmla="*/ 3574257 w 3574257"/>
              <a:gd name="connsiteY3" fmla="*/ 1807368 h 1807368"/>
              <a:gd name="connsiteX4" fmla="*/ 2382 w 3574257"/>
              <a:gd name="connsiteY4" fmla="*/ 1807368 h 18073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74257" h="1807368">
                <a:moveTo>
                  <a:pt x="2382" y="1807368"/>
                </a:moveTo>
                <a:lnTo>
                  <a:pt x="0" y="0"/>
                </a:lnTo>
                <a:lnTo>
                  <a:pt x="2045494" y="1"/>
                </a:lnTo>
                <a:lnTo>
                  <a:pt x="3574257" y="1807368"/>
                </a:lnTo>
                <a:lnTo>
                  <a:pt x="2382" y="1807368"/>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reeform 7"/>
          <p:cNvSpPr/>
          <p:nvPr/>
        </p:nvSpPr>
        <p:spPr>
          <a:xfrm>
            <a:off x="-2380" y="5051292"/>
            <a:ext cx="9146380" cy="1806709"/>
          </a:xfrm>
          <a:custGeom>
            <a:avLst/>
            <a:gdLst>
              <a:gd name="connsiteX0" fmla="*/ 0 w 3350419"/>
              <a:gd name="connsiteY0" fmla="*/ 2081213 h 2083594"/>
              <a:gd name="connsiteX1" fmla="*/ 3031331 w 3350419"/>
              <a:gd name="connsiteY1" fmla="*/ 0 h 2083594"/>
              <a:gd name="connsiteX2" fmla="*/ 3350419 w 3350419"/>
              <a:gd name="connsiteY2" fmla="*/ 80963 h 2083594"/>
              <a:gd name="connsiteX3" fmla="*/ 3350419 w 3350419"/>
              <a:gd name="connsiteY3" fmla="*/ 2083594 h 2083594"/>
              <a:gd name="connsiteX4" fmla="*/ 0 w 3350419"/>
              <a:gd name="connsiteY4" fmla="*/ 2081213 h 2083594"/>
              <a:gd name="connsiteX0" fmla="*/ 0 w 3112294"/>
              <a:gd name="connsiteY0" fmla="*/ 2019301 h 2083594"/>
              <a:gd name="connsiteX1" fmla="*/ 2793206 w 3112294"/>
              <a:gd name="connsiteY1" fmla="*/ 0 h 2083594"/>
              <a:gd name="connsiteX2" fmla="*/ 3112294 w 3112294"/>
              <a:gd name="connsiteY2" fmla="*/ 80963 h 2083594"/>
              <a:gd name="connsiteX3" fmla="*/ 3112294 w 3112294"/>
              <a:gd name="connsiteY3" fmla="*/ 2083594 h 2083594"/>
              <a:gd name="connsiteX4" fmla="*/ 0 w 3112294"/>
              <a:gd name="connsiteY4" fmla="*/ 2019301 h 2083594"/>
              <a:gd name="connsiteX0" fmla="*/ 0 w 3345656"/>
              <a:gd name="connsiteY0" fmla="*/ 2097882 h 2097882"/>
              <a:gd name="connsiteX1" fmla="*/ 3026568 w 3345656"/>
              <a:gd name="connsiteY1" fmla="*/ 0 h 2097882"/>
              <a:gd name="connsiteX2" fmla="*/ 3345656 w 3345656"/>
              <a:gd name="connsiteY2" fmla="*/ 80963 h 2097882"/>
              <a:gd name="connsiteX3" fmla="*/ 3345656 w 3345656"/>
              <a:gd name="connsiteY3" fmla="*/ 2083594 h 2097882"/>
              <a:gd name="connsiteX4" fmla="*/ 0 w 3345656"/>
              <a:gd name="connsiteY4" fmla="*/ 2097882 h 2097882"/>
              <a:gd name="connsiteX0" fmla="*/ 0 w 2800350"/>
              <a:gd name="connsiteY0" fmla="*/ 1935957 h 2083594"/>
              <a:gd name="connsiteX1" fmla="*/ 2481262 w 2800350"/>
              <a:gd name="connsiteY1" fmla="*/ 0 h 2083594"/>
              <a:gd name="connsiteX2" fmla="*/ 2800350 w 2800350"/>
              <a:gd name="connsiteY2" fmla="*/ 80963 h 2083594"/>
              <a:gd name="connsiteX3" fmla="*/ 2800350 w 2800350"/>
              <a:gd name="connsiteY3" fmla="*/ 2083594 h 2083594"/>
              <a:gd name="connsiteX4" fmla="*/ 0 w 2800350"/>
              <a:gd name="connsiteY4" fmla="*/ 1935957 h 2083594"/>
              <a:gd name="connsiteX0" fmla="*/ 0 w 3352800"/>
              <a:gd name="connsiteY0" fmla="*/ 2083594 h 2083594"/>
              <a:gd name="connsiteX1" fmla="*/ 3033712 w 3352800"/>
              <a:gd name="connsiteY1" fmla="*/ 0 h 2083594"/>
              <a:gd name="connsiteX2" fmla="*/ 3352800 w 3352800"/>
              <a:gd name="connsiteY2" fmla="*/ 80963 h 2083594"/>
              <a:gd name="connsiteX3" fmla="*/ 3352800 w 3352800"/>
              <a:gd name="connsiteY3" fmla="*/ 2083594 h 2083594"/>
              <a:gd name="connsiteX4" fmla="*/ 0 w 3352800"/>
              <a:gd name="connsiteY4" fmla="*/ 2083594 h 2083594"/>
              <a:gd name="connsiteX0" fmla="*/ 0 w 3352800"/>
              <a:gd name="connsiteY0" fmla="*/ 2002631 h 2002631"/>
              <a:gd name="connsiteX1" fmla="*/ 3033712 w 3352800"/>
              <a:gd name="connsiteY1" fmla="*/ 15716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988469 w 3352800"/>
              <a:gd name="connsiteY1" fmla="*/ 59530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3966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45314 w 3352800"/>
              <a:gd name="connsiteY1" fmla="*/ 12246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4839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75865 w 3352800"/>
              <a:gd name="connsiteY1" fmla="*/ 8178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901 h 2002901"/>
              <a:gd name="connsiteX1" fmla="*/ 2836585 w 3352800"/>
              <a:gd name="connsiteY1" fmla="*/ 0 h 2002901"/>
              <a:gd name="connsiteX2" fmla="*/ 3352800 w 3352800"/>
              <a:gd name="connsiteY2" fmla="*/ 270 h 2002901"/>
              <a:gd name="connsiteX3" fmla="*/ 3352800 w 3352800"/>
              <a:gd name="connsiteY3" fmla="*/ 2002901 h 2002901"/>
              <a:gd name="connsiteX4" fmla="*/ 0 w 3352800"/>
              <a:gd name="connsiteY4" fmla="*/ 2002901 h 2002901"/>
              <a:gd name="connsiteX0" fmla="*/ 0 w 3352800"/>
              <a:gd name="connsiteY0" fmla="*/ 2002631 h 2002631"/>
              <a:gd name="connsiteX1" fmla="*/ 754045 w 3352800"/>
              <a:gd name="connsiteY1" fmla="*/ 1468326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534305 h 534305"/>
              <a:gd name="connsiteX1" fmla="*/ 754045 w 3352800"/>
              <a:gd name="connsiteY1" fmla="*/ 0 h 534305"/>
              <a:gd name="connsiteX2" fmla="*/ 3352800 w 3352800"/>
              <a:gd name="connsiteY2" fmla="*/ 7687 h 534305"/>
              <a:gd name="connsiteX3" fmla="*/ 3352800 w 3352800"/>
              <a:gd name="connsiteY3" fmla="*/ 534305 h 534305"/>
              <a:gd name="connsiteX4" fmla="*/ 0 w 3352800"/>
              <a:gd name="connsiteY4" fmla="*/ 534305 h 534305"/>
              <a:gd name="connsiteX0" fmla="*/ 0 w 3352800"/>
              <a:gd name="connsiteY0" fmla="*/ 534305 h 534305"/>
              <a:gd name="connsiteX1" fmla="*/ 754045 w 3352800"/>
              <a:gd name="connsiteY1" fmla="*/ 0 h 534305"/>
              <a:gd name="connsiteX2" fmla="*/ 3352800 w 3352800"/>
              <a:gd name="connsiteY2" fmla="*/ 7687 h 534305"/>
              <a:gd name="connsiteX3" fmla="*/ 3352800 w 3352800"/>
              <a:gd name="connsiteY3" fmla="*/ 534305 h 534305"/>
              <a:gd name="connsiteX4" fmla="*/ 0 w 3352800"/>
              <a:gd name="connsiteY4" fmla="*/ 534305 h 534305"/>
              <a:gd name="connsiteX0" fmla="*/ 0 w 3352800"/>
              <a:gd name="connsiteY0" fmla="*/ 526618 h 526618"/>
              <a:gd name="connsiteX1" fmla="*/ 980611 w 3352800"/>
              <a:gd name="connsiteY1" fmla="*/ 93681 h 526618"/>
              <a:gd name="connsiteX2" fmla="*/ 3352800 w 3352800"/>
              <a:gd name="connsiteY2" fmla="*/ 0 h 526618"/>
              <a:gd name="connsiteX3" fmla="*/ 3352800 w 3352800"/>
              <a:gd name="connsiteY3" fmla="*/ 526618 h 526618"/>
              <a:gd name="connsiteX4" fmla="*/ 0 w 3352800"/>
              <a:gd name="connsiteY4" fmla="*/ 526618 h 526618"/>
              <a:gd name="connsiteX0" fmla="*/ 0 w 3352800"/>
              <a:gd name="connsiteY0" fmla="*/ 526888 h 526888"/>
              <a:gd name="connsiteX1" fmla="*/ 744735 w 3352800"/>
              <a:gd name="connsiteY1" fmla="*/ 0 h 526888"/>
              <a:gd name="connsiteX2" fmla="*/ 3352800 w 3352800"/>
              <a:gd name="connsiteY2" fmla="*/ 270 h 526888"/>
              <a:gd name="connsiteX3" fmla="*/ 3352800 w 3352800"/>
              <a:gd name="connsiteY3" fmla="*/ 526888 h 526888"/>
              <a:gd name="connsiteX4" fmla="*/ 0 w 3352800"/>
              <a:gd name="connsiteY4" fmla="*/ 526888 h 526888"/>
              <a:gd name="connsiteX0" fmla="*/ 0 w 3352800"/>
              <a:gd name="connsiteY0" fmla="*/ 526618 h 526618"/>
              <a:gd name="connsiteX1" fmla="*/ 811948 w 3352800"/>
              <a:gd name="connsiteY1" fmla="*/ 60921 h 526618"/>
              <a:gd name="connsiteX2" fmla="*/ 3352800 w 3352800"/>
              <a:gd name="connsiteY2" fmla="*/ 0 h 526618"/>
              <a:gd name="connsiteX3" fmla="*/ 3352800 w 3352800"/>
              <a:gd name="connsiteY3" fmla="*/ 526618 h 526618"/>
              <a:gd name="connsiteX4" fmla="*/ 0 w 3352800"/>
              <a:gd name="connsiteY4" fmla="*/ 526618 h 526618"/>
              <a:gd name="connsiteX0" fmla="*/ 0 w 3352800"/>
              <a:gd name="connsiteY0" fmla="*/ 527584 h 527584"/>
              <a:gd name="connsiteX1" fmla="*/ 751718 w 3352800"/>
              <a:gd name="connsiteY1" fmla="*/ 0 h 527584"/>
              <a:gd name="connsiteX2" fmla="*/ 3352800 w 3352800"/>
              <a:gd name="connsiteY2" fmla="*/ 966 h 527584"/>
              <a:gd name="connsiteX3" fmla="*/ 3352800 w 3352800"/>
              <a:gd name="connsiteY3" fmla="*/ 527584 h 527584"/>
              <a:gd name="connsiteX4" fmla="*/ 0 w 3352800"/>
              <a:gd name="connsiteY4" fmla="*/ 527584 h 527584"/>
              <a:gd name="connsiteX0" fmla="*/ 0 w 3352800"/>
              <a:gd name="connsiteY0" fmla="*/ 527584 h 527584"/>
              <a:gd name="connsiteX1" fmla="*/ 751718 w 3352800"/>
              <a:gd name="connsiteY1" fmla="*/ 0 h 527584"/>
              <a:gd name="connsiteX2" fmla="*/ 3241069 w 3352800"/>
              <a:gd name="connsiteY2" fmla="*/ 94144 h 527584"/>
              <a:gd name="connsiteX3" fmla="*/ 3352800 w 3352800"/>
              <a:gd name="connsiteY3" fmla="*/ 527584 h 527584"/>
              <a:gd name="connsiteX4" fmla="*/ 0 w 3352800"/>
              <a:gd name="connsiteY4" fmla="*/ 527584 h 527584"/>
              <a:gd name="connsiteX0" fmla="*/ 0 w 3352800"/>
              <a:gd name="connsiteY0" fmla="*/ 527584 h 527584"/>
              <a:gd name="connsiteX1" fmla="*/ 751718 w 3352800"/>
              <a:gd name="connsiteY1" fmla="*/ 0 h 527584"/>
              <a:gd name="connsiteX2" fmla="*/ 3352800 w 3352800"/>
              <a:gd name="connsiteY2" fmla="*/ 271 h 527584"/>
              <a:gd name="connsiteX3" fmla="*/ 3352800 w 3352800"/>
              <a:gd name="connsiteY3" fmla="*/ 527584 h 527584"/>
              <a:gd name="connsiteX4" fmla="*/ 0 w 3352800"/>
              <a:gd name="connsiteY4" fmla="*/ 527584 h 527584"/>
              <a:gd name="connsiteX0" fmla="*/ 0 w 3352800"/>
              <a:gd name="connsiteY0" fmla="*/ 527313 h 527313"/>
              <a:gd name="connsiteX1" fmla="*/ 900984 w 3352800"/>
              <a:gd name="connsiteY1" fmla="*/ 97774 h 527313"/>
              <a:gd name="connsiteX2" fmla="*/ 3352800 w 3352800"/>
              <a:gd name="connsiteY2" fmla="*/ 0 h 527313"/>
              <a:gd name="connsiteX3" fmla="*/ 3352800 w 3352800"/>
              <a:gd name="connsiteY3" fmla="*/ 527313 h 527313"/>
              <a:gd name="connsiteX4" fmla="*/ 0 w 3352800"/>
              <a:gd name="connsiteY4" fmla="*/ 527313 h 527313"/>
              <a:gd name="connsiteX0" fmla="*/ 0 w 3352800"/>
              <a:gd name="connsiteY0" fmla="*/ 527584 h 527584"/>
              <a:gd name="connsiteX1" fmla="*/ 748227 w 3352800"/>
              <a:gd name="connsiteY1" fmla="*/ 0 h 527584"/>
              <a:gd name="connsiteX2" fmla="*/ 3352800 w 3352800"/>
              <a:gd name="connsiteY2" fmla="*/ 271 h 527584"/>
              <a:gd name="connsiteX3" fmla="*/ 3352800 w 3352800"/>
              <a:gd name="connsiteY3" fmla="*/ 527584 h 527584"/>
              <a:gd name="connsiteX4" fmla="*/ 0 w 3352800"/>
              <a:gd name="connsiteY4" fmla="*/ 527584 h 5275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52800" h="527584">
                <a:moveTo>
                  <a:pt x="0" y="527584"/>
                </a:moveTo>
                <a:lnTo>
                  <a:pt x="748227" y="0"/>
                </a:lnTo>
                <a:lnTo>
                  <a:pt x="3352800" y="271"/>
                </a:lnTo>
                <a:lnTo>
                  <a:pt x="3352800" y="527584"/>
                </a:lnTo>
                <a:lnTo>
                  <a:pt x="0" y="527584"/>
                </a:lnTo>
                <a:close/>
              </a:path>
            </a:pathLst>
          </a:cu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22960" y="365760"/>
            <a:ext cx="7520940" cy="548640"/>
          </a:xfrm>
          <a:prstGeom prst="rect">
            <a:avLst/>
          </a:prstGeom>
        </p:spPr>
        <p:txBody>
          <a:bodyPr vert="horz" lIns="91440" tIns="45720" rIns="91440" bIns="45720" rtlCol="0" anchor="ctr">
            <a:noAutofit/>
          </a:bodyPr>
          <a:lstStyle/>
          <a:p>
            <a:r>
              <a:rPr lang="en-US"/>
              <a:t>Click to edit Master title style</a:t>
            </a:r>
            <a:endParaRPr lang="en-US" dirty="0"/>
          </a:p>
        </p:txBody>
      </p:sp>
      <p:sp>
        <p:nvSpPr>
          <p:cNvPr id="3" name="Text Placeholder 2"/>
          <p:cNvSpPr>
            <a:spLocks noGrp="1"/>
          </p:cNvSpPr>
          <p:nvPr>
            <p:ph type="body" idx="1"/>
          </p:nvPr>
        </p:nvSpPr>
        <p:spPr>
          <a:xfrm>
            <a:off x="822960" y="1100628"/>
            <a:ext cx="7520940" cy="3579849"/>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rot="19140000">
            <a:off x="201168" y="5870448"/>
            <a:ext cx="2176272" cy="201168"/>
          </a:xfrm>
          <a:prstGeom prst="rect">
            <a:avLst/>
          </a:prstGeom>
        </p:spPr>
        <p:txBody>
          <a:bodyPr vert="horz" lIns="91440" tIns="45720" rIns="91440" bIns="45720" rtlCol="0" anchor="ctr"/>
          <a:lstStyle>
            <a:lvl1pPr algn="l">
              <a:defRPr sz="1200">
                <a:solidFill>
                  <a:srgbClr val="FFFFFF"/>
                </a:solidFill>
              </a:defRPr>
            </a:lvl1pPr>
          </a:lstStyle>
          <a:p>
            <a:fld id="{34471E97-A6D0-4888-9206-EBC179C36EB9}" type="datetimeFigureOut">
              <a:rPr lang="en-US" smtClean="0"/>
              <a:t>9/16/2017</a:t>
            </a:fld>
            <a:endParaRPr lang="en-US"/>
          </a:p>
        </p:txBody>
      </p:sp>
      <p:sp>
        <p:nvSpPr>
          <p:cNvPr id="5" name="Footer Placeholder 4"/>
          <p:cNvSpPr>
            <a:spLocks noGrp="1"/>
          </p:cNvSpPr>
          <p:nvPr>
            <p:ph type="ftr" sz="quarter" idx="3"/>
          </p:nvPr>
        </p:nvSpPr>
        <p:spPr>
          <a:xfrm>
            <a:off x="3517514" y="6285122"/>
            <a:ext cx="4724400" cy="274320"/>
          </a:xfrm>
          <a:prstGeom prst="rect">
            <a:avLst/>
          </a:prstGeom>
        </p:spPr>
        <p:txBody>
          <a:bodyPr vert="horz" lIns="91440" tIns="45720" rIns="91440" bIns="45720" rtlCol="0" anchor="ctr"/>
          <a:lstStyle>
            <a:lvl1pPr algn="r">
              <a:defRPr sz="1000" cap="all" spc="200" baseline="0">
                <a:solidFill>
                  <a:srgbClr val="FFFFFF"/>
                </a:solidFill>
              </a:defRPr>
            </a:lvl1pPr>
          </a:lstStyle>
          <a:p>
            <a:endParaRPr lang="en-US"/>
          </a:p>
        </p:txBody>
      </p:sp>
      <p:sp>
        <p:nvSpPr>
          <p:cNvPr id="6" name="Slide Number Placeholder 5"/>
          <p:cNvSpPr>
            <a:spLocks noGrp="1"/>
          </p:cNvSpPr>
          <p:nvPr>
            <p:ph type="sldNum" sz="quarter" idx="4"/>
          </p:nvPr>
        </p:nvSpPr>
        <p:spPr>
          <a:xfrm>
            <a:off x="8401038" y="6170822"/>
            <a:ext cx="502920" cy="502920"/>
          </a:xfrm>
          <a:prstGeom prst="ellipse">
            <a:avLst/>
          </a:prstGeom>
          <a:ln w="19050">
            <a:solidFill>
              <a:srgbClr val="FFFFFF"/>
            </a:solidFill>
          </a:ln>
        </p:spPr>
        <p:txBody>
          <a:bodyPr vert="horz" lIns="9144" tIns="9144" rIns="9144" bIns="9144" rtlCol="0" anchor="ctr">
            <a:normAutofit/>
          </a:bodyPr>
          <a:lstStyle>
            <a:lvl1pPr algn="ctr">
              <a:defRPr sz="1650">
                <a:solidFill>
                  <a:srgbClr val="FFFFFF"/>
                </a:solidFill>
              </a:defRPr>
            </a:lvl1pPr>
          </a:lstStyle>
          <a:p>
            <a:fld id="{9F7AB776-B7A2-468D-90E8-D8E60609C8D2}"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973" r:id="rId1"/>
    <p:sldLayoutId id="2147483974" r:id="rId2"/>
    <p:sldLayoutId id="2147483975" r:id="rId3"/>
    <p:sldLayoutId id="2147483976" r:id="rId4"/>
    <p:sldLayoutId id="2147483977" r:id="rId5"/>
    <p:sldLayoutId id="2147483978" r:id="rId6"/>
    <p:sldLayoutId id="2147483979" r:id="rId7"/>
    <p:sldLayoutId id="2147483980" r:id="rId8"/>
    <p:sldLayoutId id="2147483981" r:id="rId9"/>
    <p:sldLayoutId id="2147483982" r:id="rId10"/>
    <p:sldLayoutId id="2147483983" r:id="rId11"/>
  </p:sldLayoutIdLst>
  <p:txStyles>
    <p:titleStyle>
      <a:lvl1pPr algn="l" defTabSz="914400" rtl="0" eaLnBrk="1" latinLnBrk="0" hangingPunct="1">
        <a:spcBef>
          <a:spcPct val="0"/>
        </a:spcBef>
        <a:buNone/>
        <a:defRPr sz="2800" kern="1200" cap="all" baseline="0">
          <a:solidFill>
            <a:schemeClr val="tx1"/>
          </a:solidFill>
          <a:latin typeface="+mj-lt"/>
          <a:ea typeface="+mj-ea"/>
          <a:cs typeface="+mj-cs"/>
        </a:defRPr>
      </a:lvl1pPr>
    </p:titleStyle>
    <p:bodyStyle>
      <a:lvl1pPr marL="342900" indent="-342900" algn="l" defTabSz="914400" rtl="0" eaLnBrk="1" latinLnBrk="0" hangingPunct="1">
        <a:spcBef>
          <a:spcPts val="800"/>
        </a:spcBef>
        <a:buFont typeface="Arial" pitchFamily="34" charset="0"/>
        <a:buNone/>
        <a:defRPr sz="1600" b="1" kern="1200">
          <a:solidFill>
            <a:schemeClr val="tx1"/>
          </a:solidFill>
          <a:latin typeface="+mn-lt"/>
          <a:ea typeface="+mn-ea"/>
          <a:cs typeface="+mn-cs"/>
        </a:defRPr>
      </a:lvl1pPr>
      <a:lvl2pPr marL="173736" indent="-173736"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2pPr>
      <a:lvl3pPr marL="402336" indent="-164592"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3pPr>
      <a:lvl4pPr marL="630936" indent="-164592"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4pPr>
      <a:lvl5pPr marL="859536" indent="-173736"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5pPr>
      <a:lvl6pPr marL="1097280" indent="-173736"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6pPr>
      <a:lvl7pPr marL="1353312" indent="-164592"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7pPr>
      <a:lvl8pPr marL="1581912" indent="-164592"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8pPr>
      <a:lvl9pPr marL="1792224" indent="-164592"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 Id="rId4" Type="http://schemas.openxmlformats.org/officeDocument/2006/relationships/image" Target="../media/image14.jpe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7.gif"/><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ctrTitle"/>
          </p:nvPr>
        </p:nvSpPr>
        <p:spPr>
          <a:xfrm>
            <a:off x="676275" y="5638800"/>
            <a:ext cx="7772400" cy="1470025"/>
          </a:xfrm>
        </p:spPr>
        <p:txBody>
          <a:bodyPr>
            <a:normAutofit/>
          </a:bodyPr>
          <a:lstStyle/>
          <a:p>
            <a:pPr lvl="0"/>
            <a:r>
              <a:rPr lang="en-US" sz="3200" b="1" u="sng" dirty="0">
                <a:solidFill>
                  <a:srgbClr val="FFC000"/>
                </a:solidFill>
                <a:effectLst>
                  <a:outerShdw blurRad="38100" dist="38100" dir="2700000" algn="tl">
                    <a:srgbClr val="000000">
                      <a:alpha val="43137"/>
                    </a:srgbClr>
                  </a:outerShdw>
                </a:effectLst>
              </a:rPr>
              <a:t>Người thực hiện: Nguyễn Thảo Ngọc</a:t>
            </a:r>
            <a:br>
              <a:rPr lang="en-US" sz="3200" b="1" u="sng" dirty="0">
                <a:solidFill>
                  <a:srgbClr val="FFC000"/>
                </a:solidFill>
                <a:effectLst>
                  <a:outerShdw blurRad="38100" dist="38100" dir="2700000" algn="tl">
                    <a:srgbClr val="000000">
                      <a:alpha val="43137"/>
                    </a:srgbClr>
                  </a:outerShdw>
                </a:effectLst>
              </a:rPr>
            </a:br>
            <a:endParaRPr lang="en-US" sz="3200" b="1" u="sng" dirty="0">
              <a:solidFill>
                <a:srgbClr val="FFC000"/>
              </a:solidFill>
              <a:effectLst>
                <a:outerShdw blurRad="38100" dist="38100" dir="2700000" algn="tl">
                  <a:srgbClr val="000000">
                    <a:alpha val="43137"/>
                  </a:srgbClr>
                </a:outerShdw>
              </a:effectLst>
            </a:endParaRPr>
          </a:p>
        </p:txBody>
      </p:sp>
      <p:sp>
        <p:nvSpPr>
          <p:cNvPr id="3" name="Subtitle 2"/>
          <p:cNvSpPr>
            <a:spLocks noGrp="1"/>
          </p:cNvSpPr>
          <p:nvPr>
            <p:ph type="subTitle" idx="1"/>
          </p:nvPr>
        </p:nvSpPr>
        <p:spPr/>
        <p:txBody>
          <a:bodyPr/>
          <a:lstStyle/>
          <a:p>
            <a:endParaRPr lang="en-US"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24950" cy="6730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Rectangle 6"/>
          <p:cNvSpPr/>
          <p:nvPr/>
        </p:nvSpPr>
        <p:spPr>
          <a:xfrm>
            <a:off x="-9525" y="533400"/>
            <a:ext cx="9220201" cy="1754326"/>
          </a:xfrm>
          <a:prstGeom prst="rect">
            <a:avLst/>
          </a:prstGeom>
          <a:noFill/>
        </p:spPr>
        <p:txBody>
          <a:bodyPr wrap="squar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5400" b="1" i="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Chào mừng quý thầy cô về dự giờ tiết khoa học lớp 4</a:t>
            </a:r>
            <a:endParaRPr lang="en-US" sz="54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Tree>
    <p:extLst>
      <p:ext uri="{BB962C8B-B14F-4D97-AF65-F5344CB8AC3E}">
        <p14:creationId xmlns:p14="http://schemas.microsoft.com/office/powerpoint/2010/main" val="2663728750"/>
      </p:ext>
    </p:extLst>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457200" y="228600"/>
            <a:ext cx="8458200" cy="4343400"/>
          </a:xfrm>
        </p:spPr>
        <p:txBody>
          <a:bodyPr>
            <a:normAutofit fontScale="92500" lnSpcReduction="10000"/>
          </a:bodyPr>
          <a:lstStyle/>
          <a:p>
            <a:pPr marL="0" lvl="0" indent="0" fontAlgn="base">
              <a:spcBef>
                <a:spcPct val="0"/>
              </a:spcBef>
              <a:spcAft>
                <a:spcPct val="0"/>
              </a:spcAft>
            </a:pPr>
            <a:r>
              <a:rPr lang="en-US" sz="3200" dirty="0">
                <a:solidFill>
                  <a:srgbClr val="3333FF"/>
                </a:solidFill>
                <a:latin typeface="Arial" charset="0"/>
                <a:cs typeface="Arial" charset="0"/>
              </a:rPr>
              <a:t>Những âm thanh</a:t>
            </a:r>
            <a:r>
              <a:rPr lang="en-US" sz="3200" dirty="0">
                <a:solidFill>
                  <a:srgbClr val="000000"/>
                </a:solidFill>
                <a:latin typeface="Arial" charset="0"/>
                <a:cs typeface="Arial" charset="0"/>
              </a:rPr>
              <a:t> </a:t>
            </a:r>
            <a:r>
              <a:rPr lang="en-US" sz="3200" dirty="0">
                <a:solidFill>
                  <a:srgbClr val="3333FF"/>
                </a:solidFill>
                <a:latin typeface="Arial" charset="0"/>
                <a:cs typeface="Arial" charset="0"/>
              </a:rPr>
              <a:t>nào, thường</a:t>
            </a:r>
            <a:r>
              <a:rPr lang="en-US" sz="3200" dirty="0">
                <a:solidFill>
                  <a:srgbClr val="000000"/>
                </a:solidFill>
                <a:latin typeface="Arial" charset="0"/>
                <a:cs typeface="Arial" charset="0"/>
              </a:rPr>
              <a:t> </a:t>
            </a:r>
            <a:r>
              <a:rPr lang="nl-NL" sz="3200" dirty="0">
                <a:solidFill>
                  <a:srgbClr val="3333FF"/>
                </a:solidFill>
                <a:latin typeface="Arial" charset="0"/>
                <a:cs typeface="Arial" charset="0"/>
              </a:rPr>
              <a:t>nghe được vào ban ngày ?</a:t>
            </a:r>
          </a:p>
          <a:p>
            <a:r>
              <a:rPr lang="nl-NL" sz="2800" dirty="0">
                <a:solidFill>
                  <a:srgbClr val="000000"/>
                </a:solidFill>
                <a:latin typeface="Arial" charset="0"/>
                <a:cs typeface="Arial" charset="0"/>
                <a:sym typeface="Wingdings" pitchFamily="2" charset="2"/>
              </a:rPr>
              <a:t></a:t>
            </a:r>
            <a:r>
              <a:rPr lang="nl-NL" sz="2800" dirty="0">
                <a:solidFill>
                  <a:srgbClr val="000000"/>
                </a:solidFill>
                <a:latin typeface="Arial" charset="0"/>
                <a:cs typeface="Arial" charset="0"/>
              </a:rPr>
              <a:t>Tiếng nói, tiếng hát, tiếng khóc của trẻ em tiếng cười, tiếng động cơ, tiếng trống, tiếng đàn, tiếng mở sách,... </a:t>
            </a:r>
          </a:p>
          <a:p>
            <a:pPr lvl="0" fontAlgn="base">
              <a:spcBef>
                <a:spcPct val="0"/>
              </a:spcBef>
              <a:spcAft>
                <a:spcPct val="0"/>
              </a:spcAft>
            </a:pPr>
            <a:endParaRPr lang="en-US" sz="3200" kern="0" dirty="0">
              <a:solidFill>
                <a:srgbClr val="3333FF"/>
              </a:solidFill>
              <a:latin typeface="Arial"/>
              <a:cs typeface="Arial"/>
            </a:endParaRPr>
          </a:p>
          <a:p>
            <a:pPr lvl="0" fontAlgn="base">
              <a:spcBef>
                <a:spcPct val="0"/>
              </a:spcBef>
              <a:spcAft>
                <a:spcPct val="0"/>
              </a:spcAft>
            </a:pPr>
            <a:r>
              <a:rPr lang="en-US" sz="3200" kern="0" dirty="0">
                <a:solidFill>
                  <a:srgbClr val="3333FF"/>
                </a:solidFill>
                <a:latin typeface="Arial"/>
                <a:cs typeface="Arial"/>
              </a:rPr>
              <a:t>Những âm thanh nào, thường </a:t>
            </a:r>
            <a:r>
              <a:rPr lang="nl-NL" sz="3200" kern="0" dirty="0">
                <a:solidFill>
                  <a:srgbClr val="3333FF"/>
                </a:solidFill>
                <a:latin typeface="Arial"/>
                <a:cs typeface="Arial"/>
              </a:rPr>
              <a:t>nghe được vào ban đêm ?  </a:t>
            </a:r>
          </a:p>
          <a:p>
            <a:pPr marL="0" lvl="0" indent="0" fontAlgn="base">
              <a:spcBef>
                <a:spcPct val="0"/>
              </a:spcBef>
              <a:spcAft>
                <a:spcPct val="0"/>
              </a:spcAft>
            </a:pPr>
            <a:r>
              <a:rPr lang="nl-NL" sz="3000" dirty="0">
                <a:solidFill>
                  <a:srgbClr val="000000"/>
                </a:solidFill>
                <a:latin typeface="Arial" charset="0"/>
                <a:cs typeface="Arial" charset="0"/>
                <a:sym typeface="Wingdings" pitchFamily="2" charset="2"/>
              </a:rPr>
              <a:t></a:t>
            </a:r>
            <a:r>
              <a:rPr lang="nl-NL" sz="3000" dirty="0">
                <a:solidFill>
                  <a:srgbClr val="000000"/>
                </a:solidFill>
                <a:latin typeface="Arial" charset="0"/>
                <a:cs typeface="Arial" charset="0"/>
              </a:rPr>
              <a:t>Tiếng dế kêu, tiếng ếch kêu, tiếng côn trùng kêu ...</a:t>
            </a:r>
          </a:p>
          <a:p>
            <a:endParaRPr lang="en-US" sz="2800" dirty="0"/>
          </a:p>
        </p:txBody>
      </p:sp>
    </p:spTree>
    <p:extLst>
      <p:ext uri="{BB962C8B-B14F-4D97-AF65-F5344CB8AC3E}">
        <p14:creationId xmlns:p14="http://schemas.microsoft.com/office/powerpoint/2010/main" val="975584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down)">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wipe(down)">
                                      <p:cBhvr>
                                        <p:cTn id="17" dur="5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barn(inVertical)">
                                      <p:cBhvr>
                                        <p:cTn id="22"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a:grpSpLocks/>
          </p:cNvGrpSpPr>
          <p:nvPr/>
        </p:nvGrpSpPr>
        <p:grpSpPr bwMode="auto">
          <a:xfrm>
            <a:off x="1028700" y="876300"/>
            <a:ext cx="7088139" cy="5105400"/>
            <a:chOff x="528" y="336"/>
            <a:chExt cx="4609" cy="3360"/>
          </a:xfrm>
        </p:grpSpPr>
        <p:sp>
          <p:nvSpPr>
            <p:cNvPr id="5" name="Oval 4"/>
            <p:cNvSpPr>
              <a:spLocks noChangeArrowheads="1"/>
            </p:cNvSpPr>
            <p:nvPr/>
          </p:nvSpPr>
          <p:spPr bwMode="auto">
            <a:xfrm>
              <a:off x="672" y="384"/>
              <a:ext cx="1632" cy="1344"/>
            </a:xfrm>
            <a:prstGeom prst="ellipse">
              <a:avLst/>
            </a:prstGeom>
            <a:solidFill>
              <a:srgbClr val="CC0000"/>
            </a:solidFill>
            <a:ln w="9525">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en-US"/>
              </a:defPPr>
              <a:lvl1pPr algn="l" rtl="0" fontAlgn="base">
                <a:spcBef>
                  <a:spcPct val="0"/>
                </a:spcBef>
                <a:spcAft>
                  <a:spcPct val="0"/>
                </a:spcAft>
                <a:defRPr sz="3200" kern="1200">
                  <a:solidFill>
                    <a:schemeClr val="tx1"/>
                  </a:solidFill>
                  <a:latin typeface="Arial" charset="0"/>
                  <a:ea typeface="+mn-ea"/>
                  <a:cs typeface="Arial" charset="0"/>
                </a:defRPr>
              </a:lvl1pPr>
              <a:lvl2pPr marL="457200" algn="l" rtl="0" fontAlgn="base">
                <a:spcBef>
                  <a:spcPct val="0"/>
                </a:spcBef>
                <a:spcAft>
                  <a:spcPct val="0"/>
                </a:spcAft>
                <a:defRPr sz="3200" kern="1200">
                  <a:solidFill>
                    <a:schemeClr val="tx1"/>
                  </a:solidFill>
                  <a:latin typeface="Arial" charset="0"/>
                  <a:ea typeface="+mn-ea"/>
                  <a:cs typeface="Arial" charset="0"/>
                </a:defRPr>
              </a:lvl2pPr>
              <a:lvl3pPr marL="914400" algn="l" rtl="0" fontAlgn="base">
                <a:spcBef>
                  <a:spcPct val="0"/>
                </a:spcBef>
                <a:spcAft>
                  <a:spcPct val="0"/>
                </a:spcAft>
                <a:defRPr sz="3200" kern="1200">
                  <a:solidFill>
                    <a:schemeClr val="tx1"/>
                  </a:solidFill>
                  <a:latin typeface="Arial" charset="0"/>
                  <a:ea typeface="+mn-ea"/>
                  <a:cs typeface="Arial" charset="0"/>
                </a:defRPr>
              </a:lvl3pPr>
              <a:lvl4pPr marL="1371600" algn="l" rtl="0" fontAlgn="base">
                <a:spcBef>
                  <a:spcPct val="0"/>
                </a:spcBef>
                <a:spcAft>
                  <a:spcPct val="0"/>
                </a:spcAft>
                <a:defRPr sz="3200" kern="1200">
                  <a:solidFill>
                    <a:schemeClr val="tx1"/>
                  </a:solidFill>
                  <a:latin typeface="Arial" charset="0"/>
                  <a:ea typeface="+mn-ea"/>
                  <a:cs typeface="Arial" charset="0"/>
                </a:defRPr>
              </a:lvl4pPr>
              <a:lvl5pPr marL="1828800" algn="l" rtl="0" fontAlgn="base">
                <a:spcBef>
                  <a:spcPct val="0"/>
                </a:spcBef>
                <a:spcAft>
                  <a:spcPct val="0"/>
                </a:spcAft>
                <a:defRPr sz="3200" kern="1200">
                  <a:solidFill>
                    <a:schemeClr val="tx1"/>
                  </a:solidFill>
                  <a:latin typeface="Arial" charset="0"/>
                  <a:ea typeface="+mn-ea"/>
                  <a:cs typeface="Arial" charset="0"/>
                </a:defRPr>
              </a:lvl5pPr>
              <a:lvl6pPr marL="2286000" algn="l" defTabSz="914400" rtl="0" eaLnBrk="1" latinLnBrk="0" hangingPunct="1">
                <a:defRPr sz="3200" kern="1200">
                  <a:solidFill>
                    <a:schemeClr val="tx1"/>
                  </a:solidFill>
                  <a:latin typeface="Arial" charset="0"/>
                  <a:ea typeface="+mn-ea"/>
                  <a:cs typeface="Arial" charset="0"/>
                </a:defRPr>
              </a:lvl6pPr>
              <a:lvl7pPr marL="2743200" algn="l" defTabSz="914400" rtl="0" eaLnBrk="1" latinLnBrk="0" hangingPunct="1">
                <a:defRPr sz="3200" kern="1200">
                  <a:solidFill>
                    <a:schemeClr val="tx1"/>
                  </a:solidFill>
                  <a:latin typeface="Arial" charset="0"/>
                  <a:ea typeface="+mn-ea"/>
                  <a:cs typeface="Arial" charset="0"/>
                </a:defRPr>
              </a:lvl7pPr>
              <a:lvl8pPr marL="3200400" algn="l" defTabSz="914400" rtl="0" eaLnBrk="1" latinLnBrk="0" hangingPunct="1">
                <a:defRPr sz="3200" kern="1200">
                  <a:solidFill>
                    <a:schemeClr val="tx1"/>
                  </a:solidFill>
                  <a:latin typeface="Arial" charset="0"/>
                  <a:ea typeface="+mn-ea"/>
                  <a:cs typeface="Arial" charset="0"/>
                </a:defRPr>
              </a:lvl8pPr>
              <a:lvl9pPr marL="3657600" algn="l" defTabSz="914400" rtl="0" eaLnBrk="1" latinLnBrk="0" hangingPunct="1">
                <a:defRPr sz="3200" kern="1200">
                  <a:solidFill>
                    <a:schemeClr val="tx1"/>
                  </a:solidFill>
                  <a:latin typeface="Arial" charset="0"/>
                  <a:ea typeface="+mn-ea"/>
                  <a:cs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400" b="0" i="0" u="none" strike="noStrike" kern="1200" cap="none" spc="0" normalizeH="0" baseline="0" noProof="0" dirty="0">
                  <a:ln>
                    <a:noFill/>
                  </a:ln>
                  <a:solidFill>
                    <a:srgbClr val="51F3B6"/>
                  </a:solidFill>
                  <a:effectLst/>
                  <a:uLnTx/>
                  <a:uFillTx/>
                  <a:latin typeface="Arial" charset="0"/>
                  <a:ea typeface="+mn-ea"/>
                  <a:cs typeface="Arial" charset="0"/>
                </a:rPr>
                <a:t>Âm thanh có </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400" b="0" i="0" u="none" strike="noStrike" kern="1200" cap="none" spc="0" normalizeH="0" baseline="0" noProof="0" dirty="0">
                  <a:ln>
                    <a:noFill/>
                  </a:ln>
                  <a:solidFill>
                    <a:srgbClr val="51F3B6"/>
                  </a:solidFill>
                  <a:effectLst/>
                  <a:uLnTx/>
                  <a:uFillTx/>
                  <a:latin typeface="Arial" charset="0"/>
                  <a:ea typeface="+mn-ea"/>
                  <a:cs typeface="Arial" charset="0"/>
                </a:rPr>
                <a:t>trong tự nhiên</a:t>
              </a:r>
            </a:p>
          </p:txBody>
        </p:sp>
        <p:grpSp>
          <p:nvGrpSpPr>
            <p:cNvPr id="6" name="Group 5"/>
            <p:cNvGrpSpPr>
              <a:grpSpLocks/>
            </p:cNvGrpSpPr>
            <p:nvPr/>
          </p:nvGrpSpPr>
          <p:grpSpPr bwMode="auto">
            <a:xfrm>
              <a:off x="528" y="336"/>
              <a:ext cx="4609" cy="3360"/>
              <a:chOff x="384" y="336"/>
              <a:chExt cx="4800" cy="3360"/>
            </a:xfrm>
          </p:grpSpPr>
          <p:sp>
            <p:nvSpPr>
              <p:cNvPr id="7" name="Oval 6"/>
              <p:cNvSpPr>
                <a:spLocks noChangeArrowheads="1"/>
              </p:cNvSpPr>
              <p:nvPr/>
            </p:nvSpPr>
            <p:spPr bwMode="auto">
              <a:xfrm>
                <a:off x="3552" y="336"/>
                <a:ext cx="1632" cy="1344"/>
              </a:xfrm>
              <a:prstGeom prst="ellipse">
                <a:avLst/>
              </a:prstGeom>
              <a:solidFill>
                <a:srgbClr val="0000FF"/>
              </a:solidFill>
              <a:ln w="9525">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en-US"/>
                </a:defPPr>
                <a:lvl1pPr algn="l" rtl="0" fontAlgn="base">
                  <a:spcBef>
                    <a:spcPct val="0"/>
                  </a:spcBef>
                  <a:spcAft>
                    <a:spcPct val="0"/>
                  </a:spcAft>
                  <a:defRPr sz="3200" kern="1200">
                    <a:solidFill>
                      <a:schemeClr val="tx1"/>
                    </a:solidFill>
                    <a:latin typeface="Arial" charset="0"/>
                    <a:ea typeface="+mn-ea"/>
                    <a:cs typeface="Arial" charset="0"/>
                  </a:defRPr>
                </a:lvl1pPr>
                <a:lvl2pPr marL="457200" algn="l" rtl="0" fontAlgn="base">
                  <a:spcBef>
                    <a:spcPct val="0"/>
                  </a:spcBef>
                  <a:spcAft>
                    <a:spcPct val="0"/>
                  </a:spcAft>
                  <a:defRPr sz="3200" kern="1200">
                    <a:solidFill>
                      <a:schemeClr val="tx1"/>
                    </a:solidFill>
                    <a:latin typeface="Arial" charset="0"/>
                    <a:ea typeface="+mn-ea"/>
                    <a:cs typeface="Arial" charset="0"/>
                  </a:defRPr>
                </a:lvl2pPr>
                <a:lvl3pPr marL="914400" algn="l" rtl="0" fontAlgn="base">
                  <a:spcBef>
                    <a:spcPct val="0"/>
                  </a:spcBef>
                  <a:spcAft>
                    <a:spcPct val="0"/>
                  </a:spcAft>
                  <a:defRPr sz="3200" kern="1200">
                    <a:solidFill>
                      <a:schemeClr val="tx1"/>
                    </a:solidFill>
                    <a:latin typeface="Arial" charset="0"/>
                    <a:ea typeface="+mn-ea"/>
                    <a:cs typeface="Arial" charset="0"/>
                  </a:defRPr>
                </a:lvl3pPr>
                <a:lvl4pPr marL="1371600" algn="l" rtl="0" fontAlgn="base">
                  <a:spcBef>
                    <a:spcPct val="0"/>
                  </a:spcBef>
                  <a:spcAft>
                    <a:spcPct val="0"/>
                  </a:spcAft>
                  <a:defRPr sz="3200" kern="1200">
                    <a:solidFill>
                      <a:schemeClr val="tx1"/>
                    </a:solidFill>
                    <a:latin typeface="Arial" charset="0"/>
                    <a:ea typeface="+mn-ea"/>
                    <a:cs typeface="Arial" charset="0"/>
                  </a:defRPr>
                </a:lvl4pPr>
                <a:lvl5pPr marL="1828800" algn="l" rtl="0" fontAlgn="base">
                  <a:spcBef>
                    <a:spcPct val="0"/>
                  </a:spcBef>
                  <a:spcAft>
                    <a:spcPct val="0"/>
                  </a:spcAft>
                  <a:defRPr sz="3200" kern="1200">
                    <a:solidFill>
                      <a:schemeClr val="tx1"/>
                    </a:solidFill>
                    <a:latin typeface="Arial" charset="0"/>
                    <a:ea typeface="+mn-ea"/>
                    <a:cs typeface="Arial" charset="0"/>
                  </a:defRPr>
                </a:lvl5pPr>
                <a:lvl6pPr marL="2286000" algn="l" defTabSz="914400" rtl="0" eaLnBrk="1" latinLnBrk="0" hangingPunct="1">
                  <a:defRPr sz="3200" kern="1200">
                    <a:solidFill>
                      <a:schemeClr val="tx1"/>
                    </a:solidFill>
                    <a:latin typeface="Arial" charset="0"/>
                    <a:ea typeface="+mn-ea"/>
                    <a:cs typeface="Arial" charset="0"/>
                  </a:defRPr>
                </a:lvl6pPr>
                <a:lvl7pPr marL="2743200" algn="l" defTabSz="914400" rtl="0" eaLnBrk="1" latinLnBrk="0" hangingPunct="1">
                  <a:defRPr sz="3200" kern="1200">
                    <a:solidFill>
                      <a:schemeClr val="tx1"/>
                    </a:solidFill>
                    <a:latin typeface="Arial" charset="0"/>
                    <a:ea typeface="+mn-ea"/>
                    <a:cs typeface="Arial" charset="0"/>
                  </a:defRPr>
                </a:lvl7pPr>
                <a:lvl8pPr marL="3200400" algn="l" defTabSz="914400" rtl="0" eaLnBrk="1" latinLnBrk="0" hangingPunct="1">
                  <a:defRPr sz="3200" kern="1200">
                    <a:solidFill>
                      <a:schemeClr val="tx1"/>
                    </a:solidFill>
                    <a:latin typeface="Arial" charset="0"/>
                    <a:ea typeface="+mn-ea"/>
                    <a:cs typeface="Arial" charset="0"/>
                  </a:defRPr>
                </a:lvl8pPr>
                <a:lvl9pPr marL="3657600" algn="l" defTabSz="914400" rtl="0" eaLnBrk="1" latinLnBrk="0" hangingPunct="1">
                  <a:defRPr sz="3200" kern="1200">
                    <a:solidFill>
                      <a:schemeClr val="tx1"/>
                    </a:solidFill>
                    <a:latin typeface="Arial" charset="0"/>
                    <a:ea typeface="+mn-ea"/>
                    <a:cs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400" b="0" i="0" u="none" strike="noStrike" kern="1200" cap="none" spc="0" normalizeH="0" baseline="0" noProof="0">
                    <a:ln>
                      <a:noFill/>
                    </a:ln>
                    <a:solidFill>
                      <a:srgbClr val="FFFFFF"/>
                    </a:solidFill>
                    <a:effectLst/>
                    <a:uLnTx/>
                    <a:uFillTx/>
                    <a:latin typeface="Arial" charset="0"/>
                    <a:ea typeface="+mn-ea"/>
                    <a:cs typeface="Arial" charset="0"/>
                  </a:rPr>
                  <a:t>Âm thanh </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400" b="0" i="0" u="none" strike="noStrike" kern="1200" cap="none" spc="0" normalizeH="0" baseline="0" noProof="0">
                    <a:ln>
                      <a:noFill/>
                    </a:ln>
                    <a:solidFill>
                      <a:srgbClr val="FFFFFF"/>
                    </a:solidFill>
                    <a:effectLst/>
                    <a:uLnTx/>
                    <a:uFillTx/>
                    <a:latin typeface="Arial" charset="0"/>
                    <a:ea typeface="+mn-ea"/>
                    <a:cs typeface="Arial" charset="0"/>
                  </a:rPr>
                  <a:t>do con người </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400" b="0" i="0" u="none" strike="noStrike" kern="1200" cap="none" spc="0" normalizeH="0" baseline="0" noProof="0">
                    <a:ln>
                      <a:noFill/>
                    </a:ln>
                    <a:solidFill>
                      <a:srgbClr val="FFFFFF"/>
                    </a:solidFill>
                    <a:effectLst/>
                    <a:uLnTx/>
                    <a:uFillTx/>
                    <a:latin typeface="Arial" charset="0"/>
                    <a:ea typeface="+mn-ea"/>
                    <a:cs typeface="Arial" charset="0"/>
                  </a:rPr>
                  <a:t>tạo ra</a:t>
                </a:r>
              </a:p>
            </p:txBody>
          </p:sp>
          <p:sp>
            <p:nvSpPr>
              <p:cNvPr id="8" name="Oval 7"/>
              <p:cNvSpPr>
                <a:spLocks noChangeArrowheads="1"/>
              </p:cNvSpPr>
              <p:nvPr/>
            </p:nvSpPr>
            <p:spPr bwMode="auto">
              <a:xfrm>
                <a:off x="384" y="2256"/>
                <a:ext cx="1632" cy="1344"/>
              </a:xfrm>
              <a:prstGeom prst="ellipse">
                <a:avLst/>
              </a:prstGeom>
              <a:solidFill>
                <a:srgbClr val="6600CC"/>
              </a:solidFill>
              <a:ln w="9525">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en-US"/>
                </a:defPPr>
                <a:lvl1pPr algn="l" rtl="0" fontAlgn="base">
                  <a:spcBef>
                    <a:spcPct val="0"/>
                  </a:spcBef>
                  <a:spcAft>
                    <a:spcPct val="0"/>
                  </a:spcAft>
                  <a:defRPr sz="3200" kern="1200">
                    <a:solidFill>
                      <a:schemeClr val="tx1"/>
                    </a:solidFill>
                    <a:latin typeface="Arial" charset="0"/>
                    <a:ea typeface="+mn-ea"/>
                    <a:cs typeface="Arial" charset="0"/>
                  </a:defRPr>
                </a:lvl1pPr>
                <a:lvl2pPr marL="457200" algn="l" rtl="0" fontAlgn="base">
                  <a:spcBef>
                    <a:spcPct val="0"/>
                  </a:spcBef>
                  <a:spcAft>
                    <a:spcPct val="0"/>
                  </a:spcAft>
                  <a:defRPr sz="3200" kern="1200">
                    <a:solidFill>
                      <a:schemeClr val="tx1"/>
                    </a:solidFill>
                    <a:latin typeface="Arial" charset="0"/>
                    <a:ea typeface="+mn-ea"/>
                    <a:cs typeface="Arial" charset="0"/>
                  </a:defRPr>
                </a:lvl2pPr>
                <a:lvl3pPr marL="914400" algn="l" rtl="0" fontAlgn="base">
                  <a:spcBef>
                    <a:spcPct val="0"/>
                  </a:spcBef>
                  <a:spcAft>
                    <a:spcPct val="0"/>
                  </a:spcAft>
                  <a:defRPr sz="3200" kern="1200">
                    <a:solidFill>
                      <a:schemeClr val="tx1"/>
                    </a:solidFill>
                    <a:latin typeface="Arial" charset="0"/>
                    <a:ea typeface="+mn-ea"/>
                    <a:cs typeface="Arial" charset="0"/>
                  </a:defRPr>
                </a:lvl3pPr>
                <a:lvl4pPr marL="1371600" algn="l" rtl="0" fontAlgn="base">
                  <a:spcBef>
                    <a:spcPct val="0"/>
                  </a:spcBef>
                  <a:spcAft>
                    <a:spcPct val="0"/>
                  </a:spcAft>
                  <a:defRPr sz="3200" kern="1200">
                    <a:solidFill>
                      <a:schemeClr val="tx1"/>
                    </a:solidFill>
                    <a:latin typeface="Arial" charset="0"/>
                    <a:ea typeface="+mn-ea"/>
                    <a:cs typeface="Arial" charset="0"/>
                  </a:defRPr>
                </a:lvl4pPr>
                <a:lvl5pPr marL="1828800" algn="l" rtl="0" fontAlgn="base">
                  <a:spcBef>
                    <a:spcPct val="0"/>
                  </a:spcBef>
                  <a:spcAft>
                    <a:spcPct val="0"/>
                  </a:spcAft>
                  <a:defRPr sz="3200" kern="1200">
                    <a:solidFill>
                      <a:schemeClr val="tx1"/>
                    </a:solidFill>
                    <a:latin typeface="Arial" charset="0"/>
                    <a:ea typeface="+mn-ea"/>
                    <a:cs typeface="Arial" charset="0"/>
                  </a:defRPr>
                </a:lvl5pPr>
                <a:lvl6pPr marL="2286000" algn="l" defTabSz="914400" rtl="0" eaLnBrk="1" latinLnBrk="0" hangingPunct="1">
                  <a:defRPr sz="3200" kern="1200">
                    <a:solidFill>
                      <a:schemeClr val="tx1"/>
                    </a:solidFill>
                    <a:latin typeface="Arial" charset="0"/>
                    <a:ea typeface="+mn-ea"/>
                    <a:cs typeface="Arial" charset="0"/>
                  </a:defRPr>
                </a:lvl6pPr>
                <a:lvl7pPr marL="2743200" algn="l" defTabSz="914400" rtl="0" eaLnBrk="1" latinLnBrk="0" hangingPunct="1">
                  <a:defRPr sz="3200" kern="1200">
                    <a:solidFill>
                      <a:schemeClr val="tx1"/>
                    </a:solidFill>
                    <a:latin typeface="Arial" charset="0"/>
                    <a:ea typeface="+mn-ea"/>
                    <a:cs typeface="Arial" charset="0"/>
                  </a:defRPr>
                </a:lvl7pPr>
                <a:lvl8pPr marL="3200400" algn="l" defTabSz="914400" rtl="0" eaLnBrk="1" latinLnBrk="0" hangingPunct="1">
                  <a:defRPr sz="3200" kern="1200">
                    <a:solidFill>
                      <a:schemeClr val="tx1"/>
                    </a:solidFill>
                    <a:latin typeface="Arial" charset="0"/>
                    <a:ea typeface="+mn-ea"/>
                    <a:cs typeface="Arial" charset="0"/>
                  </a:defRPr>
                </a:lvl8pPr>
                <a:lvl9pPr marL="3657600" algn="l" defTabSz="914400" rtl="0" eaLnBrk="1" latinLnBrk="0" hangingPunct="1">
                  <a:defRPr sz="3200" kern="1200">
                    <a:solidFill>
                      <a:schemeClr val="tx1"/>
                    </a:solidFill>
                    <a:latin typeface="Arial" charset="0"/>
                    <a:ea typeface="+mn-ea"/>
                    <a:cs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400" b="0" i="0" u="none" strike="noStrike" kern="1200" cap="none" spc="0" normalizeH="0" baseline="0" noProof="0">
                    <a:ln>
                      <a:noFill/>
                    </a:ln>
                    <a:solidFill>
                      <a:srgbClr val="FFFF00"/>
                    </a:solidFill>
                    <a:effectLst/>
                    <a:uLnTx/>
                    <a:uFillTx/>
                    <a:latin typeface="Arial" charset="0"/>
                    <a:ea typeface="+mn-ea"/>
                    <a:cs typeface="Arial" charset="0"/>
                  </a:rPr>
                  <a:t>Âm thanh</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400" b="0" i="0" u="none" strike="noStrike" kern="1200" cap="none" spc="0" normalizeH="0" baseline="0" noProof="0">
                    <a:ln>
                      <a:noFill/>
                    </a:ln>
                    <a:solidFill>
                      <a:srgbClr val="FFFF00"/>
                    </a:solidFill>
                    <a:effectLst/>
                    <a:uLnTx/>
                    <a:uFillTx/>
                    <a:latin typeface="Arial" charset="0"/>
                    <a:ea typeface="+mn-ea"/>
                    <a:cs typeface="Arial" charset="0"/>
                  </a:rPr>
                  <a:t> nghe thấy </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400" b="0" i="0" u="none" strike="noStrike" kern="1200" cap="none" spc="0" normalizeH="0" baseline="0" noProof="0">
                    <a:ln>
                      <a:noFill/>
                    </a:ln>
                    <a:solidFill>
                      <a:srgbClr val="FFFF00"/>
                    </a:solidFill>
                    <a:effectLst/>
                    <a:uLnTx/>
                    <a:uFillTx/>
                    <a:latin typeface="Arial" charset="0"/>
                    <a:ea typeface="+mn-ea"/>
                    <a:cs typeface="Arial" charset="0"/>
                  </a:rPr>
                  <a:t>vào ban ngày</a:t>
                </a:r>
              </a:p>
            </p:txBody>
          </p:sp>
          <p:sp>
            <p:nvSpPr>
              <p:cNvPr id="9" name="Oval 8"/>
              <p:cNvSpPr>
                <a:spLocks noChangeArrowheads="1"/>
              </p:cNvSpPr>
              <p:nvPr/>
            </p:nvSpPr>
            <p:spPr bwMode="auto">
              <a:xfrm>
                <a:off x="3504" y="2352"/>
                <a:ext cx="1632" cy="1344"/>
              </a:xfrm>
              <a:prstGeom prst="ellipse">
                <a:avLst/>
              </a:prstGeom>
              <a:solidFill>
                <a:srgbClr val="BBE0E3"/>
              </a:solidFill>
              <a:ln w="9525">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en-US"/>
                </a:defPPr>
                <a:lvl1pPr algn="l" rtl="0" fontAlgn="base">
                  <a:spcBef>
                    <a:spcPct val="0"/>
                  </a:spcBef>
                  <a:spcAft>
                    <a:spcPct val="0"/>
                  </a:spcAft>
                  <a:defRPr sz="3200" kern="1200">
                    <a:solidFill>
                      <a:schemeClr val="tx1"/>
                    </a:solidFill>
                    <a:latin typeface="Arial" charset="0"/>
                    <a:ea typeface="+mn-ea"/>
                    <a:cs typeface="Arial" charset="0"/>
                  </a:defRPr>
                </a:lvl1pPr>
                <a:lvl2pPr marL="457200" algn="l" rtl="0" fontAlgn="base">
                  <a:spcBef>
                    <a:spcPct val="0"/>
                  </a:spcBef>
                  <a:spcAft>
                    <a:spcPct val="0"/>
                  </a:spcAft>
                  <a:defRPr sz="3200" kern="1200">
                    <a:solidFill>
                      <a:schemeClr val="tx1"/>
                    </a:solidFill>
                    <a:latin typeface="Arial" charset="0"/>
                    <a:ea typeface="+mn-ea"/>
                    <a:cs typeface="Arial" charset="0"/>
                  </a:defRPr>
                </a:lvl2pPr>
                <a:lvl3pPr marL="914400" algn="l" rtl="0" fontAlgn="base">
                  <a:spcBef>
                    <a:spcPct val="0"/>
                  </a:spcBef>
                  <a:spcAft>
                    <a:spcPct val="0"/>
                  </a:spcAft>
                  <a:defRPr sz="3200" kern="1200">
                    <a:solidFill>
                      <a:schemeClr val="tx1"/>
                    </a:solidFill>
                    <a:latin typeface="Arial" charset="0"/>
                    <a:ea typeface="+mn-ea"/>
                    <a:cs typeface="Arial" charset="0"/>
                  </a:defRPr>
                </a:lvl3pPr>
                <a:lvl4pPr marL="1371600" algn="l" rtl="0" fontAlgn="base">
                  <a:spcBef>
                    <a:spcPct val="0"/>
                  </a:spcBef>
                  <a:spcAft>
                    <a:spcPct val="0"/>
                  </a:spcAft>
                  <a:defRPr sz="3200" kern="1200">
                    <a:solidFill>
                      <a:schemeClr val="tx1"/>
                    </a:solidFill>
                    <a:latin typeface="Arial" charset="0"/>
                    <a:ea typeface="+mn-ea"/>
                    <a:cs typeface="Arial" charset="0"/>
                  </a:defRPr>
                </a:lvl4pPr>
                <a:lvl5pPr marL="1828800" algn="l" rtl="0" fontAlgn="base">
                  <a:spcBef>
                    <a:spcPct val="0"/>
                  </a:spcBef>
                  <a:spcAft>
                    <a:spcPct val="0"/>
                  </a:spcAft>
                  <a:defRPr sz="3200" kern="1200">
                    <a:solidFill>
                      <a:schemeClr val="tx1"/>
                    </a:solidFill>
                    <a:latin typeface="Arial" charset="0"/>
                    <a:ea typeface="+mn-ea"/>
                    <a:cs typeface="Arial" charset="0"/>
                  </a:defRPr>
                </a:lvl5pPr>
                <a:lvl6pPr marL="2286000" algn="l" defTabSz="914400" rtl="0" eaLnBrk="1" latinLnBrk="0" hangingPunct="1">
                  <a:defRPr sz="3200" kern="1200">
                    <a:solidFill>
                      <a:schemeClr val="tx1"/>
                    </a:solidFill>
                    <a:latin typeface="Arial" charset="0"/>
                    <a:ea typeface="+mn-ea"/>
                    <a:cs typeface="Arial" charset="0"/>
                  </a:defRPr>
                </a:lvl6pPr>
                <a:lvl7pPr marL="2743200" algn="l" defTabSz="914400" rtl="0" eaLnBrk="1" latinLnBrk="0" hangingPunct="1">
                  <a:defRPr sz="3200" kern="1200">
                    <a:solidFill>
                      <a:schemeClr val="tx1"/>
                    </a:solidFill>
                    <a:latin typeface="Arial" charset="0"/>
                    <a:ea typeface="+mn-ea"/>
                    <a:cs typeface="Arial" charset="0"/>
                  </a:defRPr>
                </a:lvl7pPr>
                <a:lvl8pPr marL="3200400" algn="l" defTabSz="914400" rtl="0" eaLnBrk="1" latinLnBrk="0" hangingPunct="1">
                  <a:defRPr sz="3200" kern="1200">
                    <a:solidFill>
                      <a:schemeClr val="tx1"/>
                    </a:solidFill>
                    <a:latin typeface="Arial" charset="0"/>
                    <a:ea typeface="+mn-ea"/>
                    <a:cs typeface="Arial" charset="0"/>
                  </a:defRPr>
                </a:lvl8pPr>
                <a:lvl9pPr marL="3657600" algn="l" defTabSz="914400" rtl="0" eaLnBrk="1" latinLnBrk="0" hangingPunct="1">
                  <a:defRPr sz="3200" kern="1200">
                    <a:solidFill>
                      <a:schemeClr val="tx1"/>
                    </a:solidFill>
                    <a:latin typeface="Arial" charset="0"/>
                    <a:ea typeface="+mn-ea"/>
                    <a:cs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400" b="0" i="0" u="none" strike="noStrike" kern="1200" cap="none" spc="0" normalizeH="0" baseline="0" noProof="0">
                    <a:ln>
                      <a:noFill/>
                    </a:ln>
                    <a:solidFill>
                      <a:srgbClr val="CC0000"/>
                    </a:solidFill>
                    <a:effectLst/>
                    <a:uLnTx/>
                    <a:uFillTx/>
                    <a:latin typeface="Arial" charset="0"/>
                    <a:ea typeface="+mn-ea"/>
                    <a:cs typeface="Arial" charset="0"/>
                  </a:rPr>
                  <a:t>Âm thanh </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400" b="0" i="0" u="none" strike="noStrike" kern="1200" cap="none" spc="0" normalizeH="0" baseline="0" noProof="0">
                    <a:ln>
                      <a:noFill/>
                    </a:ln>
                    <a:solidFill>
                      <a:srgbClr val="CC0000"/>
                    </a:solidFill>
                    <a:effectLst/>
                    <a:uLnTx/>
                    <a:uFillTx/>
                    <a:latin typeface="Arial" charset="0"/>
                    <a:ea typeface="+mn-ea"/>
                    <a:cs typeface="Arial" charset="0"/>
                  </a:rPr>
                  <a:t>Được nghe thấy </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400" b="0" i="0" u="none" strike="noStrike" kern="1200" cap="none" spc="0" normalizeH="0" baseline="0" noProof="0">
                    <a:ln>
                      <a:noFill/>
                    </a:ln>
                    <a:solidFill>
                      <a:srgbClr val="CC0000"/>
                    </a:solidFill>
                    <a:effectLst/>
                    <a:uLnTx/>
                    <a:uFillTx/>
                    <a:latin typeface="Arial" charset="0"/>
                    <a:ea typeface="+mn-ea"/>
                    <a:cs typeface="Arial" charset="0"/>
                  </a:rPr>
                  <a:t>vào ban đêm</a:t>
                </a:r>
              </a:p>
            </p:txBody>
          </p:sp>
        </p:grpSp>
      </p:grpSp>
      <p:pic>
        <p:nvPicPr>
          <p:cNvPr id="7170"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557798" y="2059120"/>
            <a:ext cx="4279763" cy="27556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635531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7170"/>
                                        </p:tgtEl>
                                        <p:attrNameLst>
                                          <p:attrName>style.visibility</p:attrName>
                                        </p:attrNameLst>
                                      </p:cBhvr>
                                      <p:to>
                                        <p:strVal val="visible"/>
                                      </p:to>
                                    </p:set>
                                    <p:animEffect transition="in" filter="wipe(down)">
                                      <p:cBhvr>
                                        <p:cTn id="7" dur="500"/>
                                        <p:tgtEl>
                                          <p:spTgt spid="7170"/>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ipe(down)">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228600" y="214490"/>
            <a:ext cx="7667856" cy="7396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19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943" y="914400"/>
            <a:ext cx="9144000" cy="15065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Rectangle 4"/>
          <p:cNvSpPr/>
          <p:nvPr/>
        </p:nvSpPr>
        <p:spPr>
          <a:xfrm>
            <a:off x="40943" y="2644170"/>
            <a:ext cx="8950657" cy="2628412"/>
          </a:xfrm>
          <a:prstGeom prst="rect">
            <a:avLst/>
          </a:prstGeom>
        </p:spPr>
        <p:txBody>
          <a:bodyPr wrap="square">
            <a:spAutoFit/>
          </a:bodyPr>
          <a:lstStyle/>
          <a:p>
            <a:pPr lvl="0" fontAlgn="base">
              <a:spcBef>
                <a:spcPct val="0"/>
              </a:spcBef>
              <a:spcAft>
                <a:spcPct val="0"/>
              </a:spcAft>
              <a:tabLst>
                <a:tab pos="180975" algn="l"/>
              </a:tabLst>
            </a:pPr>
            <a:r>
              <a:rPr lang="nl-NL" sz="2800" b="1" dirty="0">
                <a:latin typeface="Arial" charset="0"/>
                <a:cs typeface="Arial" charset="0"/>
              </a:rPr>
              <a:t>3: Tìm hiểu khi nào vật phát ra âm thanh.</a:t>
            </a:r>
          </a:p>
          <a:p>
            <a:pPr lvl="0" fontAlgn="base">
              <a:spcBef>
                <a:spcPct val="20000"/>
              </a:spcBef>
              <a:spcAft>
                <a:spcPct val="0"/>
              </a:spcAft>
            </a:pPr>
            <a:r>
              <a:rPr lang="nl-NL" sz="3200" b="1" dirty="0">
                <a:solidFill>
                  <a:srgbClr val="3333FF"/>
                </a:solidFill>
                <a:latin typeface="Arial" charset="0"/>
                <a:cs typeface="Arial" charset="0"/>
              </a:rPr>
              <a:t>Rắc ít vụn giấy lên mặt trống. Gõ trống và quan sát. Mặt trống có rung động không ?</a:t>
            </a:r>
          </a:p>
          <a:p>
            <a:pPr lvl="0" fontAlgn="base">
              <a:spcBef>
                <a:spcPct val="20000"/>
              </a:spcBef>
              <a:spcAft>
                <a:spcPct val="0"/>
              </a:spcAft>
            </a:pPr>
            <a:r>
              <a:rPr lang="nl-NL" sz="3200" b="1" dirty="0">
                <a:solidFill>
                  <a:srgbClr val="3333FF"/>
                </a:solidFill>
                <a:latin typeface="Arial" charset="0"/>
                <a:cs typeface="Arial" charset="0"/>
              </a:rPr>
              <a:t> </a:t>
            </a:r>
            <a:endParaRPr lang="en-US" sz="3200" b="1" dirty="0">
              <a:solidFill>
                <a:srgbClr val="3333FF"/>
              </a:solidFill>
              <a:latin typeface="Arial" charset="0"/>
              <a:cs typeface="Arial" charset="0"/>
            </a:endParaRPr>
          </a:p>
          <a:p>
            <a:pPr lvl="0" fontAlgn="base">
              <a:spcBef>
                <a:spcPct val="0"/>
              </a:spcBef>
              <a:spcAft>
                <a:spcPct val="0"/>
              </a:spcAft>
              <a:tabLst>
                <a:tab pos="180975" algn="l"/>
              </a:tabLst>
            </a:pPr>
            <a:endParaRPr lang="nl-NL" sz="2800" b="1" dirty="0">
              <a:latin typeface="Arial" charset="0"/>
              <a:cs typeface="Arial" charset="0"/>
            </a:endParaRPr>
          </a:p>
        </p:txBody>
      </p:sp>
      <p:pic>
        <p:nvPicPr>
          <p:cNvPr id="8" name="Picture 7" descr="IMG1003A"/>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47800" y="4287672"/>
            <a:ext cx="5410200" cy="2590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836504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8194"/>
                                        </p:tgtEl>
                                        <p:attrNameLst>
                                          <p:attrName>style.visibility</p:attrName>
                                        </p:attrNameLst>
                                      </p:cBhvr>
                                      <p:to>
                                        <p:strVal val="visible"/>
                                      </p:to>
                                    </p:set>
                                    <p:animEffect transition="in" filter="wipe(down)">
                                      <p:cBhvr>
                                        <p:cTn id="7" dur="580">
                                          <p:stCondLst>
                                            <p:cond delay="0"/>
                                          </p:stCondLst>
                                        </p:cTn>
                                        <p:tgtEl>
                                          <p:spTgt spid="8194"/>
                                        </p:tgtEl>
                                      </p:cBhvr>
                                    </p:animEffect>
                                    <p:anim calcmode="lin" valueType="num">
                                      <p:cBhvr>
                                        <p:cTn id="8" dur="1822" tmFilter="0,0; 0.14,0.36; 0.43,0.73; 0.71,0.91; 1.0,1.0">
                                          <p:stCondLst>
                                            <p:cond delay="0"/>
                                          </p:stCondLst>
                                        </p:cTn>
                                        <p:tgtEl>
                                          <p:spTgt spid="8194"/>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8194"/>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8194"/>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8194"/>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8194"/>
                                        </p:tgtEl>
                                        <p:attrNameLst>
                                          <p:attrName>ppt_y</p:attrName>
                                        </p:attrNameLst>
                                      </p:cBhvr>
                                      <p:tavLst>
                                        <p:tav tm="0" fmla="#ppt_y-sin(pi*$)/81">
                                          <p:val>
                                            <p:fltVal val="0"/>
                                          </p:val>
                                        </p:tav>
                                        <p:tav tm="100000">
                                          <p:val>
                                            <p:fltVal val="1"/>
                                          </p:val>
                                        </p:tav>
                                      </p:tavLst>
                                    </p:anim>
                                    <p:animScale>
                                      <p:cBhvr>
                                        <p:cTn id="13" dur="26">
                                          <p:stCondLst>
                                            <p:cond delay="650"/>
                                          </p:stCondLst>
                                        </p:cTn>
                                        <p:tgtEl>
                                          <p:spTgt spid="8194"/>
                                        </p:tgtEl>
                                      </p:cBhvr>
                                      <p:to x="100000" y="60000"/>
                                    </p:animScale>
                                    <p:animScale>
                                      <p:cBhvr>
                                        <p:cTn id="14" dur="166" decel="50000">
                                          <p:stCondLst>
                                            <p:cond delay="676"/>
                                          </p:stCondLst>
                                        </p:cTn>
                                        <p:tgtEl>
                                          <p:spTgt spid="8194"/>
                                        </p:tgtEl>
                                      </p:cBhvr>
                                      <p:to x="100000" y="100000"/>
                                    </p:animScale>
                                    <p:animScale>
                                      <p:cBhvr>
                                        <p:cTn id="15" dur="26">
                                          <p:stCondLst>
                                            <p:cond delay="1312"/>
                                          </p:stCondLst>
                                        </p:cTn>
                                        <p:tgtEl>
                                          <p:spTgt spid="8194"/>
                                        </p:tgtEl>
                                      </p:cBhvr>
                                      <p:to x="100000" y="80000"/>
                                    </p:animScale>
                                    <p:animScale>
                                      <p:cBhvr>
                                        <p:cTn id="16" dur="166" decel="50000">
                                          <p:stCondLst>
                                            <p:cond delay="1338"/>
                                          </p:stCondLst>
                                        </p:cTn>
                                        <p:tgtEl>
                                          <p:spTgt spid="8194"/>
                                        </p:tgtEl>
                                      </p:cBhvr>
                                      <p:to x="100000" y="100000"/>
                                    </p:animScale>
                                    <p:animScale>
                                      <p:cBhvr>
                                        <p:cTn id="17" dur="26">
                                          <p:stCondLst>
                                            <p:cond delay="1642"/>
                                          </p:stCondLst>
                                        </p:cTn>
                                        <p:tgtEl>
                                          <p:spTgt spid="8194"/>
                                        </p:tgtEl>
                                      </p:cBhvr>
                                      <p:to x="100000" y="90000"/>
                                    </p:animScale>
                                    <p:animScale>
                                      <p:cBhvr>
                                        <p:cTn id="18" dur="166" decel="50000">
                                          <p:stCondLst>
                                            <p:cond delay="1668"/>
                                          </p:stCondLst>
                                        </p:cTn>
                                        <p:tgtEl>
                                          <p:spTgt spid="8194"/>
                                        </p:tgtEl>
                                      </p:cBhvr>
                                      <p:to x="100000" y="100000"/>
                                    </p:animScale>
                                    <p:animScale>
                                      <p:cBhvr>
                                        <p:cTn id="19" dur="26">
                                          <p:stCondLst>
                                            <p:cond delay="1808"/>
                                          </p:stCondLst>
                                        </p:cTn>
                                        <p:tgtEl>
                                          <p:spTgt spid="8194"/>
                                        </p:tgtEl>
                                      </p:cBhvr>
                                      <p:to x="100000" y="95000"/>
                                    </p:animScale>
                                    <p:animScale>
                                      <p:cBhvr>
                                        <p:cTn id="20" dur="166" decel="50000">
                                          <p:stCondLst>
                                            <p:cond delay="1834"/>
                                          </p:stCondLst>
                                        </p:cTn>
                                        <p:tgtEl>
                                          <p:spTgt spid="8194"/>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26" presetClass="entr" presetSubtype="0" fill="hold" nodeType="clickEffect">
                                  <p:stCondLst>
                                    <p:cond delay="0"/>
                                  </p:stCondLst>
                                  <p:childTnLst>
                                    <p:set>
                                      <p:cBhvr>
                                        <p:cTn id="24" dur="1" fill="hold">
                                          <p:stCondLst>
                                            <p:cond delay="0"/>
                                          </p:stCondLst>
                                        </p:cTn>
                                        <p:tgtEl>
                                          <p:spTgt spid="8195"/>
                                        </p:tgtEl>
                                        <p:attrNameLst>
                                          <p:attrName>style.visibility</p:attrName>
                                        </p:attrNameLst>
                                      </p:cBhvr>
                                      <p:to>
                                        <p:strVal val="visible"/>
                                      </p:to>
                                    </p:set>
                                    <p:animEffect transition="in" filter="wipe(down)">
                                      <p:cBhvr>
                                        <p:cTn id="25" dur="580">
                                          <p:stCondLst>
                                            <p:cond delay="0"/>
                                          </p:stCondLst>
                                        </p:cTn>
                                        <p:tgtEl>
                                          <p:spTgt spid="8195"/>
                                        </p:tgtEl>
                                      </p:cBhvr>
                                    </p:animEffect>
                                    <p:anim calcmode="lin" valueType="num">
                                      <p:cBhvr>
                                        <p:cTn id="26" dur="1822" tmFilter="0,0; 0.14,0.36; 0.43,0.73; 0.71,0.91; 1.0,1.0">
                                          <p:stCondLst>
                                            <p:cond delay="0"/>
                                          </p:stCondLst>
                                        </p:cTn>
                                        <p:tgtEl>
                                          <p:spTgt spid="8195"/>
                                        </p:tgtEl>
                                        <p:attrNameLst>
                                          <p:attrName>ppt_x</p:attrName>
                                        </p:attrNameLst>
                                      </p:cBhvr>
                                      <p:tavLst>
                                        <p:tav tm="0">
                                          <p:val>
                                            <p:strVal val="#ppt_x-0.25"/>
                                          </p:val>
                                        </p:tav>
                                        <p:tav tm="100000">
                                          <p:val>
                                            <p:strVal val="#ppt_x"/>
                                          </p:val>
                                        </p:tav>
                                      </p:tavLst>
                                    </p:anim>
                                    <p:anim calcmode="lin" valueType="num">
                                      <p:cBhvr>
                                        <p:cTn id="27" dur="664" tmFilter="0.0,0.0; 0.25,0.07; 0.50,0.2; 0.75,0.467; 1.0,1.0">
                                          <p:stCondLst>
                                            <p:cond delay="0"/>
                                          </p:stCondLst>
                                        </p:cTn>
                                        <p:tgtEl>
                                          <p:spTgt spid="8195"/>
                                        </p:tgtEl>
                                        <p:attrNameLst>
                                          <p:attrName>ppt_y</p:attrName>
                                        </p:attrNameLst>
                                      </p:cBhvr>
                                      <p:tavLst>
                                        <p:tav tm="0" fmla="#ppt_y-sin(pi*$)/3">
                                          <p:val>
                                            <p:fltVal val="0.5"/>
                                          </p:val>
                                        </p:tav>
                                        <p:tav tm="100000">
                                          <p:val>
                                            <p:fltVal val="1"/>
                                          </p:val>
                                        </p:tav>
                                      </p:tavLst>
                                    </p:anim>
                                    <p:anim calcmode="lin" valueType="num">
                                      <p:cBhvr>
                                        <p:cTn id="28" dur="664" tmFilter="0, 0; 0.125,0.2665; 0.25,0.4; 0.375,0.465; 0.5,0.5;  0.625,0.535; 0.75,0.6; 0.875,0.7335; 1,1">
                                          <p:stCondLst>
                                            <p:cond delay="664"/>
                                          </p:stCondLst>
                                        </p:cTn>
                                        <p:tgtEl>
                                          <p:spTgt spid="8195"/>
                                        </p:tgtEl>
                                        <p:attrNameLst>
                                          <p:attrName>ppt_y</p:attrName>
                                        </p:attrNameLst>
                                      </p:cBhvr>
                                      <p:tavLst>
                                        <p:tav tm="0" fmla="#ppt_y-sin(pi*$)/9">
                                          <p:val>
                                            <p:fltVal val="0"/>
                                          </p:val>
                                        </p:tav>
                                        <p:tav tm="100000">
                                          <p:val>
                                            <p:fltVal val="1"/>
                                          </p:val>
                                        </p:tav>
                                      </p:tavLst>
                                    </p:anim>
                                    <p:anim calcmode="lin" valueType="num">
                                      <p:cBhvr>
                                        <p:cTn id="29" dur="332" tmFilter="0, 0; 0.125,0.2665; 0.25,0.4; 0.375,0.465; 0.5,0.5;  0.625,0.535; 0.75,0.6; 0.875,0.7335; 1,1">
                                          <p:stCondLst>
                                            <p:cond delay="1324"/>
                                          </p:stCondLst>
                                        </p:cTn>
                                        <p:tgtEl>
                                          <p:spTgt spid="8195"/>
                                        </p:tgtEl>
                                        <p:attrNameLst>
                                          <p:attrName>ppt_y</p:attrName>
                                        </p:attrNameLst>
                                      </p:cBhvr>
                                      <p:tavLst>
                                        <p:tav tm="0" fmla="#ppt_y-sin(pi*$)/27">
                                          <p:val>
                                            <p:fltVal val="0"/>
                                          </p:val>
                                        </p:tav>
                                        <p:tav tm="100000">
                                          <p:val>
                                            <p:fltVal val="1"/>
                                          </p:val>
                                        </p:tav>
                                      </p:tavLst>
                                    </p:anim>
                                    <p:anim calcmode="lin" valueType="num">
                                      <p:cBhvr>
                                        <p:cTn id="30" dur="164" tmFilter="0, 0; 0.125,0.2665; 0.25,0.4; 0.375,0.465; 0.5,0.5;  0.625,0.535; 0.75,0.6; 0.875,0.7335; 1,1">
                                          <p:stCondLst>
                                            <p:cond delay="1656"/>
                                          </p:stCondLst>
                                        </p:cTn>
                                        <p:tgtEl>
                                          <p:spTgt spid="8195"/>
                                        </p:tgtEl>
                                        <p:attrNameLst>
                                          <p:attrName>ppt_y</p:attrName>
                                        </p:attrNameLst>
                                      </p:cBhvr>
                                      <p:tavLst>
                                        <p:tav tm="0" fmla="#ppt_y-sin(pi*$)/81">
                                          <p:val>
                                            <p:fltVal val="0"/>
                                          </p:val>
                                        </p:tav>
                                        <p:tav tm="100000">
                                          <p:val>
                                            <p:fltVal val="1"/>
                                          </p:val>
                                        </p:tav>
                                      </p:tavLst>
                                    </p:anim>
                                    <p:animScale>
                                      <p:cBhvr>
                                        <p:cTn id="31" dur="26">
                                          <p:stCondLst>
                                            <p:cond delay="650"/>
                                          </p:stCondLst>
                                        </p:cTn>
                                        <p:tgtEl>
                                          <p:spTgt spid="8195"/>
                                        </p:tgtEl>
                                      </p:cBhvr>
                                      <p:to x="100000" y="60000"/>
                                    </p:animScale>
                                    <p:animScale>
                                      <p:cBhvr>
                                        <p:cTn id="32" dur="166" decel="50000">
                                          <p:stCondLst>
                                            <p:cond delay="676"/>
                                          </p:stCondLst>
                                        </p:cTn>
                                        <p:tgtEl>
                                          <p:spTgt spid="8195"/>
                                        </p:tgtEl>
                                      </p:cBhvr>
                                      <p:to x="100000" y="100000"/>
                                    </p:animScale>
                                    <p:animScale>
                                      <p:cBhvr>
                                        <p:cTn id="33" dur="26">
                                          <p:stCondLst>
                                            <p:cond delay="1312"/>
                                          </p:stCondLst>
                                        </p:cTn>
                                        <p:tgtEl>
                                          <p:spTgt spid="8195"/>
                                        </p:tgtEl>
                                      </p:cBhvr>
                                      <p:to x="100000" y="80000"/>
                                    </p:animScale>
                                    <p:animScale>
                                      <p:cBhvr>
                                        <p:cTn id="34" dur="166" decel="50000">
                                          <p:stCondLst>
                                            <p:cond delay="1338"/>
                                          </p:stCondLst>
                                        </p:cTn>
                                        <p:tgtEl>
                                          <p:spTgt spid="8195"/>
                                        </p:tgtEl>
                                      </p:cBhvr>
                                      <p:to x="100000" y="100000"/>
                                    </p:animScale>
                                    <p:animScale>
                                      <p:cBhvr>
                                        <p:cTn id="35" dur="26">
                                          <p:stCondLst>
                                            <p:cond delay="1642"/>
                                          </p:stCondLst>
                                        </p:cTn>
                                        <p:tgtEl>
                                          <p:spTgt spid="8195"/>
                                        </p:tgtEl>
                                      </p:cBhvr>
                                      <p:to x="100000" y="90000"/>
                                    </p:animScale>
                                    <p:animScale>
                                      <p:cBhvr>
                                        <p:cTn id="36" dur="166" decel="50000">
                                          <p:stCondLst>
                                            <p:cond delay="1668"/>
                                          </p:stCondLst>
                                        </p:cTn>
                                        <p:tgtEl>
                                          <p:spTgt spid="8195"/>
                                        </p:tgtEl>
                                      </p:cBhvr>
                                      <p:to x="100000" y="100000"/>
                                    </p:animScale>
                                    <p:animScale>
                                      <p:cBhvr>
                                        <p:cTn id="37" dur="26">
                                          <p:stCondLst>
                                            <p:cond delay="1808"/>
                                          </p:stCondLst>
                                        </p:cTn>
                                        <p:tgtEl>
                                          <p:spTgt spid="8195"/>
                                        </p:tgtEl>
                                      </p:cBhvr>
                                      <p:to x="100000" y="95000"/>
                                    </p:animScale>
                                    <p:animScale>
                                      <p:cBhvr>
                                        <p:cTn id="38" dur="166" decel="50000">
                                          <p:stCondLst>
                                            <p:cond delay="1834"/>
                                          </p:stCondLst>
                                        </p:cTn>
                                        <p:tgtEl>
                                          <p:spTgt spid="8195"/>
                                        </p:tgtEl>
                                      </p:cBhvr>
                                      <p:to x="100000" y="100000"/>
                                    </p:animScale>
                                  </p:childTnLst>
                                </p:cTn>
                              </p:par>
                            </p:childTnLst>
                          </p:cTn>
                        </p:par>
                      </p:childTnLst>
                    </p:cTn>
                  </p:par>
                  <p:par>
                    <p:cTn id="39" fill="hold">
                      <p:stCondLst>
                        <p:cond delay="indefinite"/>
                      </p:stCondLst>
                      <p:childTnLst>
                        <p:par>
                          <p:cTn id="40" fill="hold">
                            <p:stCondLst>
                              <p:cond delay="0"/>
                            </p:stCondLst>
                            <p:childTnLst>
                              <p:par>
                                <p:cTn id="41" presetID="26" presetClass="entr" presetSubtype="0" fill="hold" grpId="0" nodeType="clickEffect">
                                  <p:stCondLst>
                                    <p:cond delay="0"/>
                                  </p:stCondLst>
                                  <p:childTnLst>
                                    <p:set>
                                      <p:cBhvr>
                                        <p:cTn id="42" dur="1" fill="hold">
                                          <p:stCondLst>
                                            <p:cond delay="0"/>
                                          </p:stCondLst>
                                        </p:cTn>
                                        <p:tgtEl>
                                          <p:spTgt spid="5"/>
                                        </p:tgtEl>
                                        <p:attrNameLst>
                                          <p:attrName>style.visibility</p:attrName>
                                        </p:attrNameLst>
                                      </p:cBhvr>
                                      <p:to>
                                        <p:strVal val="visible"/>
                                      </p:to>
                                    </p:set>
                                    <p:animEffect transition="in" filter="wipe(down)">
                                      <p:cBhvr>
                                        <p:cTn id="43" dur="580">
                                          <p:stCondLst>
                                            <p:cond delay="0"/>
                                          </p:stCondLst>
                                        </p:cTn>
                                        <p:tgtEl>
                                          <p:spTgt spid="5"/>
                                        </p:tgtEl>
                                      </p:cBhvr>
                                    </p:animEffect>
                                    <p:anim calcmode="lin" valueType="num">
                                      <p:cBhvr>
                                        <p:cTn id="44" dur="1822"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45" dur="664"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46" dur="664" tmFilter="0, 0; 0.125,0.2665; 0.25,0.4; 0.375,0.465; 0.5,0.5;  0.625,0.535; 0.75,0.6; 0.875,0.7335; 1,1">
                                          <p:stCondLst>
                                            <p:cond delay="664"/>
                                          </p:stCondLst>
                                        </p:cTn>
                                        <p:tgtEl>
                                          <p:spTgt spid="5"/>
                                        </p:tgtEl>
                                        <p:attrNameLst>
                                          <p:attrName>ppt_y</p:attrName>
                                        </p:attrNameLst>
                                      </p:cBhvr>
                                      <p:tavLst>
                                        <p:tav tm="0" fmla="#ppt_y-sin(pi*$)/9">
                                          <p:val>
                                            <p:fltVal val="0"/>
                                          </p:val>
                                        </p:tav>
                                        <p:tav tm="100000">
                                          <p:val>
                                            <p:fltVal val="1"/>
                                          </p:val>
                                        </p:tav>
                                      </p:tavLst>
                                    </p:anim>
                                    <p:anim calcmode="lin" valueType="num">
                                      <p:cBhvr>
                                        <p:cTn id="47" dur="332" tmFilter="0, 0; 0.125,0.2665; 0.25,0.4; 0.375,0.465; 0.5,0.5;  0.625,0.535; 0.75,0.6; 0.875,0.7335; 1,1">
                                          <p:stCondLst>
                                            <p:cond delay="1324"/>
                                          </p:stCondLst>
                                        </p:cTn>
                                        <p:tgtEl>
                                          <p:spTgt spid="5"/>
                                        </p:tgtEl>
                                        <p:attrNameLst>
                                          <p:attrName>ppt_y</p:attrName>
                                        </p:attrNameLst>
                                      </p:cBhvr>
                                      <p:tavLst>
                                        <p:tav tm="0" fmla="#ppt_y-sin(pi*$)/27">
                                          <p:val>
                                            <p:fltVal val="0"/>
                                          </p:val>
                                        </p:tav>
                                        <p:tav tm="100000">
                                          <p:val>
                                            <p:fltVal val="1"/>
                                          </p:val>
                                        </p:tav>
                                      </p:tavLst>
                                    </p:anim>
                                    <p:anim calcmode="lin" valueType="num">
                                      <p:cBhvr>
                                        <p:cTn id="48" dur="164" tmFilter="0, 0; 0.125,0.2665; 0.25,0.4; 0.375,0.465; 0.5,0.5;  0.625,0.535; 0.75,0.6; 0.875,0.7335; 1,1">
                                          <p:stCondLst>
                                            <p:cond delay="1656"/>
                                          </p:stCondLst>
                                        </p:cTn>
                                        <p:tgtEl>
                                          <p:spTgt spid="5"/>
                                        </p:tgtEl>
                                        <p:attrNameLst>
                                          <p:attrName>ppt_y</p:attrName>
                                        </p:attrNameLst>
                                      </p:cBhvr>
                                      <p:tavLst>
                                        <p:tav tm="0" fmla="#ppt_y-sin(pi*$)/81">
                                          <p:val>
                                            <p:fltVal val="0"/>
                                          </p:val>
                                        </p:tav>
                                        <p:tav tm="100000">
                                          <p:val>
                                            <p:fltVal val="1"/>
                                          </p:val>
                                        </p:tav>
                                      </p:tavLst>
                                    </p:anim>
                                    <p:animScale>
                                      <p:cBhvr>
                                        <p:cTn id="49" dur="26">
                                          <p:stCondLst>
                                            <p:cond delay="650"/>
                                          </p:stCondLst>
                                        </p:cTn>
                                        <p:tgtEl>
                                          <p:spTgt spid="5"/>
                                        </p:tgtEl>
                                      </p:cBhvr>
                                      <p:to x="100000" y="60000"/>
                                    </p:animScale>
                                    <p:animScale>
                                      <p:cBhvr>
                                        <p:cTn id="50" dur="166" decel="50000">
                                          <p:stCondLst>
                                            <p:cond delay="676"/>
                                          </p:stCondLst>
                                        </p:cTn>
                                        <p:tgtEl>
                                          <p:spTgt spid="5"/>
                                        </p:tgtEl>
                                      </p:cBhvr>
                                      <p:to x="100000" y="100000"/>
                                    </p:animScale>
                                    <p:animScale>
                                      <p:cBhvr>
                                        <p:cTn id="51" dur="26">
                                          <p:stCondLst>
                                            <p:cond delay="1312"/>
                                          </p:stCondLst>
                                        </p:cTn>
                                        <p:tgtEl>
                                          <p:spTgt spid="5"/>
                                        </p:tgtEl>
                                      </p:cBhvr>
                                      <p:to x="100000" y="80000"/>
                                    </p:animScale>
                                    <p:animScale>
                                      <p:cBhvr>
                                        <p:cTn id="52" dur="166" decel="50000">
                                          <p:stCondLst>
                                            <p:cond delay="1338"/>
                                          </p:stCondLst>
                                        </p:cTn>
                                        <p:tgtEl>
                                          <p:spTgt spid="5"/>
                                        </p:tgtEl>
                                      </p:cBhvr>
                                      <p:to x="100000" y="100000"/>
                                    </p:animScale>
                                    <p:animScale>
                                      <p:cBhvr>
                                        <p:cTn id="53" dur="26">
                                          <p:stCondLst>
                                            <p:cond delay="1642"/>
                                          </p:stCondLst>
                                        </p:cTn>
                                        <p:tgtEl>
                                          <p:spTgt spid="5"/>
                                        </p:tgtEl>
                                      </p:cBhvr>
                                      <p:to x="100000" y="90000"/>
                                    </p:animScale>
                                    <p:animScale>
                                      <p:cBhvr>
                                        <p:cTn id="54" dur="166" decel="50000">
                                          <p:stCondLst>
                                            <p:cond delay="1668"/>
                                          </p:stCondLst>
                                        </p:cTn>
                                        <p:tgtEl>
                                          <p:spTgt spid="5"/>
                                        </p:tgtEl>
                                      </p:cBhvr>
                                      <p:to x="100000" y="100000"/>
                                    </p:animScale>
                                    <p:animScale>
                                      <p:cBhvr>
                                        <p:cTn id="55" dur="26">
                                          <p:stCondLst>
                                            <p:cond delay="1808"/>
                                          </p:stCondLst>
                                        </p:cTn>
                                        <p:tgtEl>
                                          <p:spTgt spid="5"/>
                                        </p:tgtEl>
                                      </p:cBhvr>
                                      <p:to x="100000" y="95000"/>
                                    </p:animScale>
                                    <p:animScale>
                                      <p:cBhvr>
                                        <p:cTn id="56" dur="166" decel="50000">
                                          <p:stCondLst>
                                            <p:cond delay="1834"/>
                                          </p:stCondLst>
                                        </p:cTn>
                                        <p:tgtEl>
                                          <p:spTgt spid="5"/>
                                        </p:tgtEl>
                                      </p:cBhvr>
                                      <p:to x="100000" y="100000"/>
                                    </p:animScale>
                                  </p:childTnLst>
                                </p:cTn>
                              </p:par>
                            </p:childTnLst>
                          </p:cTn>
                        </p:par>
                      </p:childTnLst>
                    </p:cTn>
                  </p:par>
                  <p:par>
                    <p:cTn id="57" fill="hold">
                      <p:stCondLst>
                        <p:cond delay="indefinite"/>
                      </p:stCondLst>
                      <p:childTnLst>
                        <p:par>
                          <p:cTn id="58" fill="hold">
                            <p:stCondLst>
                              <p:cond delay="0"/>
                            </p:stCondLst>
                            <p:childTnLst>
                              <p:par>
                                <p:cTn id="59" presetID="21" presetClass="entr" presetSubtype="1" fill="hold" nodeType="clickEffect">
                                  <p:stCondLst>
                                    <p:cond delay="0"/>
                                  </p:stCondLst>
                                  <p:childTnLst>
                                    <p:set>
                                      <p:cBhvr>
                                        <p:cTn id="60" dur="1" fill="hold">
                                          <p:stCondLst>
                                            <p:cond delay="0"/>
                                          </p:stCondLst>
                                        </p:cTn>
                                        <p:tgtEl>
                                          <p:spTgt spid="8"/>
                                        </p:tgtEl>
                                        <p:attrNameLst>
                                          <p:attrName>style.visibility</p:attrName>
                                        </p:attrNameLst>
                                      </p:cBhvr>
                                      <p:to>
                                        <p:strVal val="visible"/>
                                      </p:to>
                                    </p:set>
                                    <p:animEffect transition="in" filter="wheel(1)">
                                      <p:cBhvr>
                                        <p:cTn id="61"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23883" y="-11289"/>
            <a:ext cx="8849183" cy="6609982"/>
          </a:xfrm>
        </p:spPr>
        <p:txBody>
          <a:bodyPr>
            <a:normAutofit/>
          </a:bodyPr>
          <a:lstStyle/>
          <a:p>
            <a:r>
              <a:rPr lang="en-US" sz="2800" dirty="0">
                <a:solidFill>
                  <a:srgbClr val="3333FF"/>
                </a:solidFill>
                <a:latin typeface="Arial" charset="0"/>
                <a:cs typeface="Arial" charset="0"/>
              </a:rPr>
              <a:t>Khi </a:t>
            </a:r>
            <a:r>
              <a:rPr lang="nl-NL" sz="2800" dirty="0">
                <a:solidFill>
                  <a:srgbClr val="3333FF"/>
                </a:solidFill>
                <a:latin typeface="Arial" charset="0"/>
                <a:cs typeface="Arial" charset="0"/>
              </a:rPr>
              <a:t>vụn giấy</a:t>
            </a:r>
            <a:r>
              <a:rPr lang="nl-NL" sz="2800" dirty="0">
                <a:solidFill>
                  <a:srgbClr val="000000"/>
                </a:solidFill>
                <a:latin typeface="Arial" charset="0"/>
                <a:cs typeface="Arial" charset="0"/>
              </a:rPr>
              <a:t> </a:t>
            </a:r>
            <a:r>
              <a:rPr lang="en-US" sz="2800" dirty="0">
                <a:solidFill>
                  <a:srgbClr val="3333FF"/>
                </a:solidFill>
                <a:latin typeface="Arial" charset="0"/>
                <a:cs typeface="Arial" charset="0"/>
              </a:rPr>
              <a:t>lên mặt trống mà không gõ thì </a:t>
            </a:r>
            <a:r>
              <a:rPr lang="en-US" sz="2800" dirty="0" err="1">
                <a:solidFill>
                  <a:srgbClr val="3333FF"/>
                </a:solidFill>
                <a:latin typeface="Arial" charset="0"/>
                <a:cs typeface="Arial" charset="0"/>
              </a:rPr>
              <a:t>mặt</a:t>
            </a:r>
            <a:r>
              <a:rPr lang="en-US" sz="2800" dirty="0">
                <a:solidFill>
                  <a:srgbClr val="3333FF"/>
                </a:solidFill>
                <a:latin typeface="Arial" charset="0"/>
                <a:cs typeface="Arial" charset="0"/>
              </a:rPr>
              <a:t> </a:t>
            </a:r>
            <a:r>
              <a:rPr lang="en-US" sz="2800" dirty="0" err="1">
                <a:solidFill>
                  <a:srgbClr val="3333FF"/>
                </a:solidFill>
                <a:latin typeface="Arial" charset="0"/>
                <a:cs typeface="Arial" charset="0"/>
              </a:rPr>
              <a:t>trống</a:t>
            </a:r>
            <a:r>
              <a:rPr lang="en-US" sz="2800" dirty="0">
                <a:solidFill>
                  <a:srgbClr val="3333FF"/>
                </a:solidFill>
                <a:latin typeface="Arial" charset="0"/>
                <a:cs typeface="Arial" charset="0"/>
              </a:rPr>
              <a:t> </a:t>
            </a:r>
            <a:r>
              <a:rPr lang="en-US" sz="2800" dirty="0" err="1">
                <a:solidFill>
                  <a:srgbClr val="3333FF"/>
                </a:solidFill>
                <a:latin typeface="Arial" charset="0"/>
                <a:cs typeface="Arial" charset="0"/>
              </a:rPr>
              <a:t>như</a:t>
            </a:r>
            <a:r>
              <a:rPr lang="en-US" sz="2800" dirty="0">
                <a:solidFill>
                  <a:srgbClr val="3333FF"/>
                </a:solidFill>
                <a:latin typeface="Arial" charset="0"/>
                <a:cs typeface="Arial" charset="0"/>
              </a:rPr>
              <a:t> </a:t>
            </a:r>
            <a:r>
              <a:rPr lang="en-US" sz="2800" dirty="0" err="1">
                <a:solidFill>
                  <a:srgbClr val="3333FF"/>
                </a:solidFill>
                <a:latin typeface="Arial" charset="0"/>
                <a:cs typeface="Arial" charset="0"/>
              </a:rPr>
              <a:t>thế</a:t>
            </a:r>
            <a:r>
              <a:rPr lang="en-US" sz="2800" dirty="0">
                <a:solidFill>
                  <a:srgbClr val="3333FF"/>
                </a:solidFill>
                <a:latin typeface="Arial" charset="0"/>
                <a:cs typeface="Arial" charset="0"/>
              </a:rPr>
              <a:t> </a:t>
            </a:r>
            <a:r>
              <a:rPr lang="en-US" sz="2800" dirty="0" err="1">
                <a:solidFill>
                  <a:srgbClr val="3333FF"/>
                </a:solidFill>
                <a:latin typeface="Arial" charset="0"/>
                <a:cs typeface="Arial" charset="0"/>
              </a:rPr>
              <a:t>nào</a:t>
            </a:r>
            <a:r>
              <a:rPr lang="en-US" sz="2800" dirty="0">
                <a:solidFill>
                  <a:srgbClr val="3333FF"/>
                </a:solidFill>
                <a:latin typeface="Arial" charset="0"/>
                <a:cs typeface="Arial" charset="0"/>
              </a:rPr>
              <a:t> </a:t>
            </a:r>
            <a:r>
              <a:rPr lang="en-US" sz="3200" dirty="0">
                <a:solidFill>
                  <a:srgbClr val="3333FF"/>
                </a:solidFill>
                <a:latin typeface="Arial" charset="0"/>
                <a:cs typeface="Arial" charset="0"/>
              </a:rPr>
              <a:t>?</a:t>
            </a:r>
          </a:p>
          <a:p>
            <a:pPr marL="0" lvl="0" indent="0" algn="just" fontAlgn="base">
              <a:spcBef>
                <a:spcPct val="0"/>
              </a:spcBef>
              <a:spcAft>
                <a:spcPct val="0"/>
              </a:spcAft>
            </a:pPr>
            <a:r>
              <a:rPr lang="en-US" sz="2400" dirty="0">
                <a:solidFill>
                  <a:srgbClr val="000000"/>
                </a:solidFill>
                <a:latin typeface="Arial" charset="0"/>
                <a:cs typeface="Arial" charset="0"/>
                <a:sym typeface="Wingdings" pitchFamily="2" charset="2"/>
              </a:rPr>
              <a:t></a:t>
            </a:r>
            <a:r>
              <a:rPr lang="en-US" sz="2400" dirty="0" err="1">
                <a:solidFill>
                  <a:srgbClr val="000000"/>
                </a:solidFill>
                <a:latin typeface="Arial" charset="0"/>
                <a:cs typeface="Arial" charset="0"/>
              </a:rPr>
              <a:t>Khi</a:t>
            </a:r>
            <a:r>
              <a:rPr lang="en-US" sz="2400" dirty="0">
                <a:solidFill>
                  <a:srgbClr val="000000"/>
                </a:solidFill>
                <a:latin typeface="Arial" charset="0"/>
                <a:cs typeface="Arial" charset="0"/>
              </a:rPr>
              <a:t> </a:t>
            </a:r>
            <a:r>
              <a:rPr lang="en-US" sz="2400" dirty="0" err="1">
                <a:solidFill>
                  <a:srgbClr val="000000"/>
                </a:solidFill>
                <a:latin typeface="Arial" charset="0"/>
                <a:cs typeface="Arial" charset="0"/>
              </a:rPr>
              <a:t>rắc</a:t>
            </a:r>
            <a:r>
              <a:rPr lang="en-US" sz="2400" dirty="0">
                <a:solidFill>
                  <a:srgbClr val="000000"/>
                </a:solidFill>
                <a:latin typeface="Arial" charset="0"/>
                <a:cs typeface="Arial" charset="0"/>
              </a:rPr>
              <a:t> </a:t>
            </a:r>
            <a:r>
              <a:rPr lang="nl-NL" sz="2400" dirty="0">
                <a:solidFill>
                  <a:srgbClr val="000000"/>
                </a:solidFill>
                <a:latin typeface="Arial" charset="0"/>
                <a:cs typeface="Arial" charset="0"/>
              </a:rPr>
              <a:t>vụn giấy</a:t>
            </a:r>
            <a:r>
              <a:rPr lang="en-US" sz="2400" dirty="0">
                <a:solidFill>
                  <a:srgbClr val="000000"/>
                </a:solidFill>
                <a:latin typeface="Arial" charset="0"/>
                <a:cs typeface="Arial" charset="0"/>
              </a:rPr>
              <a:t> </a:t>
            </a:r>
            <a:r>
              <a:rPr lang="en-US" sz="2400" dirty="0" err="1">
                <a:solidFill>
                  <a:srgbClr val="000000"/>
                </a:solidFill>
                <a:latin typeface="Arial" charset="0"/>
                <a:cs typeface="Arial" charset="0"/>
              </a:rPr>
              <a:t>lên</a:t>
            </a:r>
            <a:r>
              <a:rPr lang="en-US" sz="2400" dirty="0">
                <a:solidFill>
                  <a:srgbClr val="000000"/>
                </a:solidFill>
                <a:latin typeface="Arial" charset="0"/>
                <a:cs typeface="Arial" charset="0"/>
              </a:rPr>
              <a:t> </a:t>
            </a:r>
            <a:r>
              <a:rPr lang="en-US" sz="2400" dirty="0" err="1">
                <a:solidFill>
                  <a:srgbClr val="000000"/>
                </a:solidFill>
                <a:latin typeface="Arial" charset="0"/>
                <a:cs typeface="Arial" charset="0"/>
              </a:rPr>
              <a:t>mặt</a:t>
            </a:r>
            <a:r>
              <a:rPr lang="en-US" sz="2400" dirty="0">
                <a:solidFill>
                  <a:srgbClr val="000000"/>
                </a:solidFill>
                <a:latin typeface="Arial" charset="0"/>
                <a:cs typeface="Arial" charset="0"/>
              </a:rPr>
              <a:t> </a:t>
            </a:r>
            <a:r>
              <a:rPr lang="en-US" sz="2400" dirty="0" err="1">
                <a:solidFill>
                  <a:srgbClr val="000000"/>
                </a:solidFill>
                <a:latin typeface="Arial" charset="0"/>
                <a:cs typeface="Arial" charset="0"/>
              </a:rPr>
              <a:t>trống</a:t>
            </a:r>
            <a:r>
              <a:rPr lang="en-US" sz="2400" dirty="0">
                <a:solidFill>
                  <a:srgbClr val="000000"/>
                </a:solidFill>
                <a:latin typeface="Arial" charset="0"/>
                <a:cs typeface="Arial" charset="0"/>
              </a:rPr>
              <a:t> </a:t>
            </a:r>
            <a:r>
              <a:rPr lang="en-US" sz="2400" dirty="0" err="1">
                <a:solidFill>
                  <a:srgbClr val="000000"/>
                </a:solidFill>
                <a:latin typeface="Arial" charset="0"/>
                <a:cs typeface="Arial" charset="0"/>
              </a:rPr>
              <a:t>mà</a:t>
            </a:r>
            <a:r>
              <a:rPr lang="en-US" sz="2400" dirty="0">
                <a:solidFill>
                  <a:srgbClr val="000000"/>
                </a:solidFill>
                <a:latin typeface="Arial" charset="0"/>
                <a:cs typeface="Arial" charset="0"/>
              </a:rPr>
              <a:t> </a:t>
            </a:r>
            <a:r>
              <a:rPr lang="en-US" sz="2400" dirty="0" err="1">
                <a:solidFill>
                  <a:srgbClr val="000000"/>
                </a:solidFill>
                <a:latin typeface="Arial" charset="0"/>
                <a:cs typeface="Arial" charset="0"/>
              </a:rPr>
              <a:t>không</a:t>
            </a:r>
            <a:r>
              <a:rPr lang="en-US" sz="2400" dirty="0">
                <a:solidFill>
                  <a:srgbClr val="000000"/>
                </a:solidFill>
                <a:latin typeface="Arial" charset="0"/>
                <a:cs typeface="Arial" charset="0"/>
              </a:rPr>
              <a:t> </a:t>
            </a:r>
            <a:r>
              <a:rPr lang="en-US" sz="2400" dirty="0" err="1">
                <a:solidFill>
                  <a:srgbClr val="000000"/>
                </a:solidFill>
                <a:latin typeface="Arial" charset="0"/>
                <a:cs typeface="Arial" charset="0"/>
              </a:rPr>
              <a:t>gõ</a:t>
            </a:r>
            <a:r>
              <a:rPr lang="en-US" sz="2400" dirty="0">
                <a:solidFill>
                  <a:srgbClr val="000000"/>
                </a:solidFill>
                <a:latin typeface="Arial" charset="0"/>
                <a:cs typeface="Arial" charset="0"/>
              </a:rPr>
              <a:t> </a:t>
            </a:r>
            <a:r>
              <a:rPr lang="en-US" sz="2400" dirty="0" err="1">
                <a:solidFill>
                  <a:srgbClr val="000000"/>
                </a:solidFill>
                <a:latin typeface="Arial" charset="0"/>
                <a:cs typeface="Arial" charset="0"/>
              </a:rPr>
              <a:t>thì</a:t>
            </a:r>
            <a:r>
              <a:rPr lang="en-US" sz="2400" dirty="0">
                <a:solidFill>
                  <a:srgbClr val="000000"/>
                </a:solidFill>
                <a:latin typeface="Arial" charset="0"/>
                <a:cs typeface="Arial" charset="0"/>
              </a:rPr>
              <a:t> </a:t>
            </a:r>
            <a:r>
              <a:rPr lang="en-US" sz="2400" dirty="0" err="1">
                <a:solidFill>
                  <a:srgbClr val="000000"/>
                </a:solidFill>
                <a:latin typeface="Arial" charset="0"/>
                <a:cs typeface="Arial" charset="0"/>
              </a:rPr>
              <a:t>mặt</a:t>
            </a:r>
            <a:r>
              <a:rPr lang="en-US" sz="2400" dirty="0">
                <a:solidFill>
                  <a:srgbClr val="000000"/>
                </a:solidFill>
                <a:latin typeface="Arial" charset="0"/>
                <a:cs typeface="Arial" charset="0"/>
              </a:rPr>
              <a:t> </a:t>
            </a:r>
            <a:r>
              <a:rPr lang="en-US" sz="2400" dirty="0" err="1">
                <a:solidFill>
                  <a:srgbClr val="000000"/>
                </a:solidFill>
                <a:latin typeface="Arial" charset="0"/>
                <a:cs typeface="Arial" charset="0"/>
              </a:rPr>
              <a:t>trống</a:t>
            </a:r>
            <a:r>
              <a:rPr lang="en-US" sz="2400" dirty="0">
                <a:solidFill>
                  <a:srgbClr val="000000"/>
                </a:solidFill>
                <a:latin typeface="Arial" charset="0"/>
                <a:cs typeface="Arial" charset="0"/>
              </a:rPr>
              <a:t> </a:t>
            </a:r>
            <a:r>
              <a:rPr lang="en-US" sz="2400" dirty="0" err="1">
                <a:solidFill>
                  <a:srgbClr val="000000"/>
                </a:solidFill>
                <a:latin typeface="Arial" charset="0"/>
                <a:cs typeface="Arial" charset="0"/>
              </a:rPr>
              <a:t>không</a:t>
            </a:r>
            <a:r>
              <a:rPr lang="en-US" sz="2400" dirty="0">
                <a:solidFill>
                  <a:srgbClr val="000000"/>
                </a:solidFill>
                <a:latin typeface="Arial" charset="0"/>
                <a:cs typeface="Arial" charset="0"/>
              </a:rPr>
              <a:t> rung, </a:t>
            </a:r>
            <a:r>
              <a:rPr lang="en-US" sz="2400" dirty="0" err="1">
                <a:solidFill>
                  <a:srgbClr val="000000"/>
                </a:solidFill>
                <a:latin typeface="Arial" charset="0"/>
                <a:cs typeface="Arial" charset="0"/>
              </a:rPr>
              <a:t>các</a:t>
            </a:r>
            <a:r>
              <a:rPr lang="en-US" sz="2400" dirty="0">
                <a:solidFill>
                  <a:srgbClr val="000000"/>
                </a:solidFill>
                <a:latin typeface="Arial" charset="0"/>
                <a:cs typeface="Arial" charset="0"/>
              </a:rPr>
              <a:t> </a:t>
            </a:r>
            <a:r>
              <a:rPr lang="nl-NL" sz="2400" dirty="0">
                <a:solidFill>
                  <a:srgbClr val="000000"/>
                </a:solidFill>
                <a:latin typeface="Arial" charset="0"/>
                <a:cs typeface="Arial" charset="0"/>
              </a:rPr>
              <a:t>vụn giấy </a:t>
            </a:r>
            <a:r>
              <a:rPr lang="en-US" sz="2400" dirty="0" err="1">
                <a:solidFill>
                  <a:srgbClr val="000000"/>
                </a:solidFill>
                <a:latin typeface="Arial" charset="0"/>
                <a:cs typeface="Arial" charset="0"/>
              </a:rPr>
              <a:t>không</a:t>
            </a:r>
            <a:r>
              <a:rPr lang="en-US" sz="2400" dirty="0">
                <a:solidFill>
                  <a:srgbClr val="000000"/>
                </a:solidFill>
                <a:latin typeface="Arial" charset="0"/>
                <a:cs typeface="Arial" charset="0"/>
              </a:rPr>
              <a:t> </a:t>
            </a:r>
            <a:r>
              <a:rPr lang="en-US" sz="2400" dirty="0" err="1">
                <a:solidFill>
                  <a:srgbClr val="000000"/>
                </a:solidFill>
                <a:latin typeface="Arial" charset="0"/>
                <a:cs typeface="Arial" charset="0"/>
              </a:rPr>
              <a:t>chuyển</a:t>
            </a:r>
            <a:r>
              <a:rPr lang="en-US" sz="2400" dirty="0">
                <a:solidFill>
                  <a:srgbClr val="000000"/>
                </a:solidFill>
                <a:latin typeface="Arial" charset="0"/>
                <a:cs typeface="Arial" charset="0"/>
              </a:rPr>
              <a:t> </a:t>
            </a:r>
            <a:r>
              <a:rPr lang="en-US" sz="2400" dirty="0" err="1">
                <a:solidFill>
                  <a:srgbClr val="000000"/>
                </a:solidFill>
                <a:latin typeface="Arial" charset="0"/>
                <a:cs typeface="Arial" charset="0"/>
              </a:rPr>
              <a:t>động</a:t>
            </a:r>
            <a:r>
              <a:rPr lang="en-US" sz="2400" dirty="0">
                <a:solidFill>
                  <a:srgbClr val="000000"/>
                </a:solidFill>
                <a:latin typeface="Arial" charset="0"/>
                <a:cs typeface="Arial" charset="0"/>
              </a:rPr>
              <a:t>.</a:t>
            </a:r>
          </a:p>
          <a:p>
            <a:pPr marL="0" lvl="0" indent="0" fontAlgn="base">
              <a:spcBef>
                <a:spcPct val="50000"/>
              </a:spcBef>
              <a:spcAft>
                <a:spcPct val="0"/>
              </a:spcAft>
            </a:pPr>
            <a:r>
              <a:rPr lang="en-US" sz="2800" dirty="0" err="1">
                <a:solidFill>
                  <a:srgbClr val="3333FF"/>
                </a:solidFill>
                <a:latin typeface="Arial" charset="0"/>
                <a:cs typeface="Arial" charset="0"/>
              </a:rPr>
              <a:t>Khi</a:t>
            </a:r>
            <a:r>
              <a:rPr lang="en-US" sz="2800" dirty="0">
                <a:solidFill>
                  <a:srgbClr val="3333FF"/>
                </a:solidFill>
                <a:latin typeface="Arial" charset="0"/>
                <a:cs typeface="Arial" charset="0"/>
              </a:rPr>
              <a:t> rắc </a:t>
            </a:r>
            <a:r>
              <a:rPr lang="nl-NL" sz="2800" dirty="0">
                <a:solidFill>
                  <a:srgbClr val="3333FF"/>
                </a:solidFill>
                <a:latin typeface="Arial" charset="0"/>
                <a:cs typeface="Arial" charset="0"/>
              </a:rPr>
              <a:t>vụn giấy</a:t>
            </a:r>
            <a:r>
              <a:rPr lang="en-US" sz="2800" dirty="0">
                <a:solidFill>
                  <a:srgbClr val="3333FF"/>
                </a:solidFill>
                <a:latin typeface="Arial" charset="0"/>
                <a:cs typeface="Arial" charset="0"/>
              </a:rPr>
              <a:t> và gõ lên mặt trống, mặt trống có rung không. Các </a:t>
            </a:r>
            <a:r>
              <a:rPr lang="nl-NL" sz="2800" dirty="0">
                <a:solidFill>
                  <a:srgbClr val="3333FF"/>
                </a:solidFill>
                <a:latin typeface="Arial" charset="0"/>
                <a:cs typeface="Arial" charset="0"/>
              </a:rPr>
              <a:t>vụn giấy</a:t>
            </a:r>
            <a:r>
              <a:rPr lang="nl-NL" sz="2800" dirty="0">
                <a:solidFill>
                  <a:srgbClr val="000000"/>
                </a:solidFill>
                <a:latin typeface="Arial" charset="0"/>
                <a:cs typeface="Arial" charset="0"/>
              </a:rPr>
              <a:t> </a:t>
            </a:r>
            <a:r>
              <a:rPr lang="en-US" sz="2800" dirty="0">
                <a:solidFill>
                  <a:srgbClr val="3333FF"/>
                </a:solidFill>
                <a:latin typeface="Arial" charset="0"/>
                <a:cs typeface="Arial" charset="0"/>
              </a:rPr>
              <a:t>chuyển động như thế nào ?</a:t>
            </a:r>
          </a:p>
          <a:p>
            <a:pPr marL="0" lvl="0" indent="0" fontAlgn="base">
              <a:spcBef>
                <a:spcPct val="50000"/>
              </a:spcBef>
              <a:spcAft>
                <a:spcPct val="0"/>
              </a:spcAft>
            </a:pPr>
            <a:r>
              <a:rPr lang="en-US" sz="2800" dirty="0">
                <a:solidFill>
                  <a:srgbClr val="000000"/>
                </a:solidFill>
                <a:latin typeface="Arial" charset="0"/>
                <a:cs typeface="Arial" charset="0"/>
              </a:rPr>
              <a:t>Khi  rắc </a:t>
            </a:r>
            <a:r>
              <a:rPr lang="nl-NL" sz="2800" dirty="0">
                <a:solidFill>
                  <a:srgbClr val="000000"/>
                </a:solidFill>
                <a:latin typeface="Arial" charset="0"/>
                <a:cs typeface="Arial" charset="0"/>
              </a:rPr>
              <a:t>vụn giấy</a:t>
            </a:r>
            <a:r>
              <a:rPr lang="en-US" sz="2800" dirty="0">
                <a:solidFill>
                  <a:srgbClr val="000000"/>
                </a:solidFill>
                <a:latin typeface="Arial" charset="0"/>
                <a:cs typeface="Arial" charset="0"/>
              </a:rPr>
              <a:t> lên  mặt trống và  gõ  lên  mặt trống, ta thấy mặt trống rung lên, các </a:t>
            </a:r>
            <a:r>
              <a:rPr lang="nl-NL" sz="2800" dirty="0">
                <a:solidFill>
                  <a:srgbClr val="000000"/>
                </a:solidFill>
                <a:latin typeface="Arial" charset="0"/>
                <a:cs typeface="Arial" charset="0"/>
              </a:rPr>
              <a:t>vụn giấy</a:t>
            </a:r>
            <a:r>
              <a:rPr lang="en-US" sz="2800" dirty="0">
                <a:solidFill>
                  <a:srgbClr val="000000"/>
                </a:solidFill>
                <a:latin typeface="Arial" charset="0"/>
                <a:cs typeface="Arial" charset="0"/>
              </a:rPr>
              <a:t> chuyển động nảy lên và rơi xuống vị trí khác và trống kêu</a:t>
            </a:r>
            <a:endParaRPr lang="en-US" sz="2800" dirty="0">
              <a:solidFill>
                <a:srgbClr val="3333FF"/>
              </a:solidFill>
              <a:latin typeface="Arial" charset="0"/>
              <a:cs typeface="Arial" charset="0"/>
            </a:endParaRPr>
          </a:p>
          <a:p>
            <a:pPr marL="0" lvl="0" indent="0" algn="just" fontAlgn="base">
              <a:spcBef>
                <a:spcPct val="0"/>
              </a:spcBef>
              <a:spcAft>
                <a:spcPct val="0"/>
              </a:spcAft>
            </a:pPr>
            <a:endParaRPr lang="en-US" sz="2400" dirty="0">
              <a:solidFill>
                <a:srgbClr val="000000"/>
              </a:solidFill>
              <a:latin typeface="Arial" charset="0"/>
              <a:cs typeface="Arial" charset="0"/>
            </a:endParaRPr>
          </a:p>
          <a:p>
            <a:endParaRPr lang="en-US" dirty="0"/>
          </a:p>
        </p:txBody>
      </p:sp>
    </p:spTree>
    <p:extLst>
      <p:ext uri="{BB962C8B-B14F-4D97-AF65-F5344CB8AC3E}">
        <p14:creationId xmlns:p14="http://schemas.microsoft.com/office/powerpoint/2010/main" val="5121923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circle(in)">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circle(in)">
                                      <p:cBhvr>
                                        <p:cTn id="12" dur="20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barn(inVertical)">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wipe(down)">
                                      <p:cBhvr>
                                        <p:cTn id="2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0" y="-27296"/>
            <a:ext cx="9144000" cy="6504296"/>
          </a:xfrm>
        </p:spPr>
        <p:txBody>
          <a:bodyPr>
            <a:normAutofit lnSpcReduction="10000"/>
          </a:bodyPr>
          <a:lstStyle/>
          <a:p>
            <a:pPr marL="0" lvl="0" indent="0" fontAlgn="base">
              <a:spcBef>
                <a:spcPct val="0"/>
              </a:spcBef>
              <a:spcAft>
                <a:spcPct val="0"/>
              </a:spcAft>
            </a:pPr>
            <a:r>
              <a:rPr lang="en-US" sz="4000" dirty="0">
                <a:solidFill>
                  <a:srgbClr val="3333FF"/>
                </a:solidFill>
                <a:latin typeface="Arial" charset="0"/>
                <a:cs typeface="Arial" charset="0"/>
              </a:rPr>
              <a:t>Khi gõ  mạnh hơn thì  các </a:t>
            </a:r>
            <a:r>
              <a:rPr lang="nl-NL" sz="4000" dirty="0">
                <a:solidFill>
                  <a:srgbClr val="3333FF"/>
                </a:solidFill>
                <a:latin typeface="Arial" charset="0"/>
                <a:cs typeface="Arial" charset="0"/>
              </a:rPr>
              <a:t>vụn giấy</a:t>
            </a:r>
            <a:r>
              <a:rPr lang="en-US" sz="4000" dirty="0">
                <a:solidFill>
                  <a:srgbClr val="000000"/>
                </a:solidFill>
                <a:latin typeface="Arial" charset="0"/>
                <a:cs typeface="Arial" charset="0"/>
              </a:rPr>
              <a:t> </a:t>
            </a:r>
            <a:r>
              <a:rPr lang="en-US" sz="4000" dirty="0">
                <a:solidFill>
                  <a:srgbClr val="3333FF"/>
                </a:solidFill>
                <a:latin typeface="Arial" charset="0"/>
                <a:cs typeface="Arial" charset="0"/>
              </a:rPr>
              <a:t>chuyển động như thế nào ?</a:t>
            </a:r>
          </a:p>
          <a:p>
            <a:pPr marL="0" lvl="0" indent="0" fontAlgn="base">
              <a:spcBef>
                <a:spcPct val="0"/>
              </a:spcBef>
              <a:spcAft>
                <a:spcPct val="0"/>
              </a:spcAft>
            </a:pPr>
            <a:r>
              <a:rPr lang="en-US" sz="4000" dirty="0">
                <a:latin typeface="Arial" charset="0"/>
                <a:cs typeface="Arial" charset="0"/>
                <a:sym typeface="Wingdings" pitchFamily="2" charset="2"/>
              </a:rPr>
              <a:t></a:t>
            </a:r>
            <a:r>
              <a:rPr lang="en-US" sz="4400" dirty="0">
                <a:solidFill>
                  <a:srgbClr val="000000"/>
                </a:solidFill>
                <a:latin typeface="Arial" charset="0"/>
                <a:cs typeface="Arial" charset="0"/>
              </a:rPr>
              <a:t>Khi gõ mạnh hơn thì  các </a:t>
            </a:r>
            <a:r>
              <a:rPr lang="nl-NL" sz="4400" dirty="0">
                <a:solidFill>
                  <a:srgbClr val="000000"/>
                </a:solidFill>
                <a:latin typeface="Arial" charset="0"/>
                <a:cs typeface="Arial" charset="0"/>
              </a:rPr>
              <a:t>vụn giấy</a:t>
            </a:r>
            <a:r>
              <a:rPr lang="en-US" sz="4400" dirty="0">
                <a:solidFill>
                  <a:srgbClr val="000000"/>
                </a:solidFill>
                <a:latin typeface="Arial" charset="0"/>
                <a:cs typeface="Arial" charset="0"/>
              </a:rPr>
              <a:t> chuyển động mạnh hơn, trống kêu to hơn. </a:t>
            </a:r>
          </a:p>
          <a:p>
            <a:r>
              <a:rPr lang="en-US" sz="4000" dirty="0">
                <a:solidFill>
                  <a:srgbClr val="3333FF"/>
                </a:solidFill>
                <a:latin typeface="Arial" charset="0"/>
                <a:cs typeface="Arial" charset="0"/>
              </a:rPr>
              <a:t>Khi đặt tay lên mặt trống đang rung thì có hiện tượng gì ?</a:t>
            </a:r>
          </a:p>
          <a:p>
            <a:pPr marL="0" lvl="0" indent="0" algn="just" fontAlgn="base">
              <a:spcBef>
                <a:spcPct val="0"/>
              </a:spcBef>
              <a:spcAft>
                <a:spcPct val="0"/>
              </a:spcAft>
            </a:pPr>
            <a:r>
              <a:rPr lang="en-US" sz="4400" dirty="0">
                <a:solidFill>
                  <a:srgbClr val="000000"/>
                </a:solidFill>
                <a:latin typeface="Arial" charset="0"/>
                <a:cs typeface="Arial" charset="0"/>
                <a:sym typeface="Wingdings" pitchFamily="2" charset="2"/>
              </a:rPr>
              <a:t></a:t>
            </a:r>
            <a:r>
              <a:rPr lang="en-US" sz="4400" dirty="0">
                <a:solidFill>
                  <a:srgbClr val="000000"/>
                </a:solidFill>
                <a:latin typeface="Arial" charset="0"/>
                <a:cs typeface="Arial" charset="0"/>
              </a:rPr>
              <a:t>Khi đặt tay lên mặt trống đang rung thì mặt trống không rung và trống không kêu.</a:t>
            </a:r>
          </a:p>
          <a:p>
            <a:endParaRPr lang="en-US" dirty="0"/>
          </a:p>
        </p:txBody>
      </p:sp>
    </p:spTree>
    <p:extLst>
      <p:ext uri="{BB962C8B-B14F-4D97-AF65-F5344CB8AC3E}">
        <p14:creationId xmlns:p14="http://schemas.microsoft.com/office/powerpoint/2010/main" val="18813872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2" presetClass="entr" presetSubtype="4"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wipe(down)">
                                      <p:cBhvr>
                                        <p:cTn id="14" dur="500"/>
                                        <p:tgtEl>
                                          <p:spTgt spid="3">
                                            <p:txEl>
                                              <p:pRg st="1" end="1"/>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6" presetClass="entr" presetSubtype="16"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Effect transition="in" filter="circle(in)">
                                      <p:cBhvr>
                                        <p:cTn id="19" dur="2000"/>
                                        <p:tgtEl>
                                          <p:spTgt spid="3">
                                            <p:txEl>
                                              <p:pRg st="2" end="2"/>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nodeType="clickEffect">
                                  <p:stCondLst>
                                    <p:cond delay="0"/>
                                  </p:stCondLst>
                                  <p:childTnLst>
                                    <p:set>
                                      <p:cBhvr>
                                        <p:cTn id="23" dur="1" fill="hold">
                                          <p:stCondLst>
                                            <p:cond delay="0"/>
                                          </p:stCondLst>
                                        </p:cTn>
                                        <p:tgtEl>
                                          <p:spTgt spid="3">
                                            <p:txEl>
                                              <p:pRg st="3" end="3"/>
                                            </p:txEl>
                                          </p:spTgt>
                                        </p:tgtEl>
                                        <p:attrNameLst>
                                          <p:attrName>style.visibility</p:attrName>
                                        </p:attrNameLst>
                                      </p:cBhvr>
                                      <p:to>
                                        <p:strVal val="visible"/>
                                      </p:to>
                                    </p:set>
                                    <p:animEffect transition="in" filter="fade">
                                      <p:cBhvr>
                                        <p:cTn id="24" dur="1000"/>
                                        <p:tgtEl>
                                          <p:spTgt spid="3">
                                            <p:txEl>
                                              <p:pRg st="3" end="3"/>
                                            </p:txEl>
                                          </p:spTgt>
                                        </p:tgtEl>
                                      </p:cBhvr>
                                    </p:animEffect>
                                    <p:anim calcmode="lin" valueType="num">
                                      <p:cBhvr>
                                        <p:cTn id="25"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6"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0" y="23884"/>
            <a:ext cx="9144000" cy="3579849"/>
          </a:xfrm>
        </p:spPr>
        <p:txBody>
          <a:bodyPr/>
          <a:lstStyle/>
          <a:p>
            <a:pPr marL="0" lvl="0" indent="0" algn="just" fontAlgn="base">
              <a:spcBef>
                <a:spcPct val="0"/>
              </a:spcBef>
              <a:spcAft>
                <a:spcPct val="0"/>
              </a:spcAft>
            </a:pPr>
            <a:r>
              <a:rPr lang="en-US" sz="4000" u="sng" dirty="0">
                <a:solidFill>
                  <a:srgbClr val="000000"/>
                </a:solidFill>
                <a:latin typeface="Times New Roman" pitchFamily="18" charset="0"/>
                <a:cs typeface="Arial" charset="0"/>
              </a:rPr>
              <a:t>TN2</a:t>
            </a:r>
            <a:r>
              <a:rPr lang="en-US" sz="4000" dirty="0">
                <a:solidFill>
                  <a:srgbClr val="000000"/>
                </a:solidFill>
                <a:latin typeface="Times New Roman" pitchFamily="18" charset="0"/>
                <a:cs typeface="Arial" charset="0"/>
              </a:rPr>
              <a:t>:Khi nói, dây thanh quản ở cổ rung lên.</a:t>
            </a:r>
          </a:p>
          <a:p>
            <a:pPr marL="0" lvl="0" indent="0" fontAlgn="base">
              <a:spcBef>
                <a:spcPct val="20000"/>
              </a:spcBef>
              <a:spcAft>
                <a:spcPct val="0"/>
              </a:spcAft>
            </a:pPr>
            <a:r>
              <a:rPr lang="pt-BR" sz="2400" dirty="0">
                <a:solidFill>
                  <a:srgbClr val="3333FF"/>
                </a:solidFill>
                <a:latin typeface="Arial" charset="0"/>
                <a:cs typeface="Arial" charset="0"/>
              </a:rPr>
              <a:t>Mọi vật khi  phát ra âm thanh có do sự rung động của vật không ?</a:t>
            </a:r>
            <a:endParaRPr lang="en-US" sz="2400" dirty="0">
              <a:solidFill>
                <a:srgbClr val="3333FF"/>
              </a:solidFill>
              <a:latin typeface="Arial" charset="0"/>
              <a:cs typeface="Arial" charset="0"/>
            </a:endParaRPr>
          </a:p>
          <a:p>
            <a:endParaRPr lang="en-US" sz="2400" dirty="0"/>
          </a:p>
        </p:txBody>
      </p:sp>
      <p:pic>
        <p:nvPicPr>
          <p:cNvPr id="4" name="Picture 3" descr="scan028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81600" y="2209800"/>
            <a:ext cx="3733800" cy="2819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4"/>
          <p:cNvSpPr/>
          <p:nvPr/>
        </p:nvSpPr>
        <p:spPr>
          <a:xfrm>
            <a:off x="0" y="2206304"/>
            <a:ext cx="5791200" cy="1015663"/>
          </a:xfrm>
          <a:prstGeom prst="rect">
            <a:avLst/>
          </a:prstGeom>
        </p:spPr>
        <p:txBody>
          <a:bodyPr wrap="square">
            <a:spAutoFit/>
          </a:bodyPr>
          <a:lstStyle/>
          <a:p>
            <a:pPr lvl="0" fontAlgn="base">
              <a:spcBef>
                <a:spcPct val="20000"/>
              </a:spcBef>
              <a:spcAft>
                <a:spcPct val="0"/>
              </a:spcAft>
            </a:pPr>
            <a:r>
              <a:rPr lang="en-US" sz="3200" b="1" dirty="0">
                <a:solidFill>
                  <a:srgbClr val="000000"/>
                </a:solidFill>
                <a:latin typeface="Arial" charset="0"/>
                <a:cs typeface="Arial" charset="0"/>
                <a:sym typeface="Wingdings" pitchFamily="2" charset="2"/>
              </a:rPr>
              <a:t></a:t>
            </a:r>
            <a:r>
              <a:rPr lang="en-US" sz="2800" b="1" dirty="0">
                <a:solidFill>
                  <a:srgbClr val="000000"/>
                </a:solidFill>
                <a:latin typeface="Arial" charset="0"/>
                <a:cs typeface="Arial" charset="0"/>
              </a:rPr>
              <a:t>Mọi âm thanh phát ra đều do sự rung động của các vật.</a:t>
            </a:r>
          </a:p>
        </p:txBody>
      </p:sp>
      <p:sp>
        <p:nvSpPr>
          <p:cNvPr id="6" name="Rectangle 5"/>
          <p:cNvSpPr/>
          <p:nvPr/>
        </p:nvSpPr>
        <p:spPr>
          <a:xfrm>
            <a:off x="3124200" y="2514600"/>
            <a:ext cx="3733800" cy="584775"/>
          </a:xfrm>
          <a:prstGeom prst="rect">
            <a:avLst/>
          </a:prstGeom>
        </p:spPr>
        <p:txBody>
          <a:bodyPr wrap="square">
            <a:spAutoFit/>
          </a:bodyPr>
          <a:lstStyle/>
          <a:p>
            <a:pPr lvl="0" algn="ctr" eaLnBrk="0" fontAlgn="base" hangingPunct="0">
              <a:spcBef>
                <a:spcPct val="0"/>
              </a:spcBef>
              <a:spcAft>
                <a:spcPct val="0"/>
              </a:spcAft>
            </a:pPr>
            <a:endParaRPr lang="en-US" sz="3200" b="1" dirty="0">
              <a:solidFill>
                <a:srgbClr val="FF0000"/>
              </a:solidFill>
              <a:latin typeface="Times New Roman" pitchFamily="18" charset="0"/>
              <a:cs typeface="Arial" charset="0"/>
            </a:endParaRPr>
          </a:p>
        </p:txBody>
      </p:sp>
      <p:sp>
        <p:nvSpPr>
          <p:cNvPr id="7" name="Rectangle 6"/>
          <p:cNvSpPr/>
          <p:nvPr/>
        </p:nvSpPr>
        <p:spPr>
          <a:xfrm>
            <a:off x="76201" y="3429000"/>
            <a:ext cx="6248399" cy="2677656"/>
          </a:xfrm>
          <a:prstGeom prst="rect">
            <a:avLst/>
          </a:prstGeom>
        </p:spPr>
        <p:txBody>
          <a:bodyPr wrap="square">
            <a:spAutoFit/>
          </a:bodyPr>
          <a:lstStyle/>
          <a:p>
            <a:pPr lvl="0" algn="ctr" eaLnBrk="0" fontAlgn="base" hangingPunct="0">
              <a:spcBef>
                <a:spcPct val="0"/>
              </a:spcBef>
              <a:spcAft>
                <a:spcPct val="0"/>
              </a:spcAft>
            </a:pPr>
            <a:r>
              <a:rPr lang="en-US" sz="2800" b="1" dirty="0">
                <a:solidFill>
                  <a:srgbClr val="FF0000"/>
                </a:solidFill>
                <a:latin typeface="Times New Roman" pitchFamily="18" charset="0"/>
                <a:cs typeface="Arial" charset="0"/>
              </a:rPr>
              <a:t>**Vậy khi phát ra âm thanh thì mặt trống, dây thanh quản có điểm gì chung?</a:t>
            </a:r>
          </a:p>
          <a:p>
            <a:pPr algn="ctr" eaLnBrk="0" fontAlgn="base" hangingPunct="0">
              <a:spcBef>
                <a:spcPct val="0"/>
              </a:spcBef>
              <a:spcAft>
                <a:spcPct val="0"/>
              </a:spcAft>
            </a:pPr>
            <a:r>
              <a:rPr lang="en-US" sz="2800" b="1" dirty="0">
                <a:latin typeface="Times New Roman" pitchFamily="18" charset="0"/>
                <a:sym typeface="Wingdings" pitchFamily="2" charset="2"/>
              </a:rPr>
              <a:t></a:t>
            </a:r>
            <a:r>
              <a:rPr lang="en-US" sz="2800" b="1" dirty="0">
                <a:latin typeface="Times New Roman" pitchFamily="18" charset="0"/>
              </a:rPr>
              <a:t>Khi phát ra âm thanh thì mặt trống, dây đàn, thanh quản đều rung động.</a:t>
            </a:r>
            <a:endParaRPr lang="en-US" sz="2800" b="1" dirty="0"/>
          </a:p>
          <a:p>
            <a:pPr lvl="0" algn="ctr" eaLnBrk="0" fontAlgn="base" hangingPunct="0">
              <a:spcBef>
                <a:spcPct val="0"/>
              </a:spcBef>
              <a:spcAft>
                <a:spcPct val="0"/>
              </a:spcAft>
            </a:pPr>
            <a:endParaRPr lang="en-US" sz="2800" b="1" dirty="0">
              <a:solidFill>
                <a:srgbClr val="FF0000"/>
              </a:solidFill>
              <a:latin typeface="Times New Roman" pitchFamily="18" charset="0"/>
              <a:cs typeface="Arial" charset="0"/>
            </a:endParaRPr>
          </a:p>
        </p:txBody>
      </p:sp>
    </p:spTree>
    <p:extLst>
      <p:ext uri="{BB962C8B-B14F-4D97-AF65-F5344CB8AC3E}">
        <p14:creationId xmlns:p14="http://schemas.microsoft.com/office/powerpoint/2010/main" val="10260276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fade">
                                      <p:cBhvr>
                                        <p:cTn id="19" dur="1000"/>
                                        <p:tgtEl>
                                          <p:spTgt spid="5"/>
                                        </p:tgtEl>
                                      </p:cBhvr>
                                    </p:animEffect>
                                    <p:anim calcmode="lin" valueType="num">
                                      <p:cBhvr>
                                        <p:cTn id="20" dur="1000" fill="hold"/>
                                        <p:tgtEl>
                                          <p:spTgt spid="5"/>
                                        </p:tgtEl>
                                        <p:attrNameLst>
                                          <p:attrName>ppt_x</p:attrName>
                                        </p:attrNameLst>
                                      </p:cBhvr>
                                      <p:tavLst>
                                        <p:tav tm="0">
                                          <p:val>
                                            <p:strVal val="#ppt_x"/>
                                          </p:val>
                                        </p:tav>
                                        <p:tav tm="100000">
                                          <p:val>
                                            <p:strVal val="#ppt_x"/>
                                          </p:val>
                                        </p:tav>
                                      </p:tavLst>
                                    </p:anim>
                                    <p:anim calcmode="lin" valueType="num">
                                      <p:cBhvr>
                                        <p:cTn id="21"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2" presetClass="entr" presetSubtype="4" fill="hold" grpId="0" nodeType="clickEffect">
                                  <p:stCondLst>
                                    <p:cond delay="0"/>
                                  </p:stCondLst>
                                  <p:childTnLst>
                                    <p:set>
                                      <p:cBhvr>
                                        <p:cTn id="25" dur="1" fill="hold">
                                          <p:stCondLst>
                                            <p:cond delay="0"/>
                                          </p:stCondLst>
                                        </p:cTn>
                                        <p:tgtEl>
                                          <p:spTgt spid="7"/>
                                        </p:tgtEl>
                                        <p:attrNameLst>
                                          <p:attrName>style.visibility</p:attrName>
                                        </p:attrNameLst>
                                      </p:cBhvr>
                                      <p:to>
                                        <p:strVal val="visible"/>
                                      </p:to>
                                    </p:set>
                                    <p:anim calcmode="lin" valueType="num">
                                      <p:cBhvr additive="base">
                                        <p:cTn id="26" dur="500" fill="hold"/>
                                        <p:tgtEl>
                                          <p:spTgt spid="7"/>
                                        </p:tgtEl>
                                        <p:attrNameLst>
                                          <p:attrName>ppt_x</p:attrName>
                                        </p:attrNameLst>
                                      </p:cBhvr>
                                      <p:tavLst>
                                        <p:tav tm="0">
                                          <p:val>
                                            <p:strVal val="#ppt_x"/>
                                          </p:val>
                                        </p:tav>
                                        <p:tav tm="100000">
                                          <p:val>
                                            <p:strVal val="#ppt_x"/>
                                          </p:val>
                                        </p:tav>
                                      </p:tavLst>
                                    </p:anim>
                                    <p:anim calcmode="lin" valueType="num">
                                      <p:cBhvr additive="base">
                                        <p:cTn id="27"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5" grpId="0"/>
      <p:bldP spid="7"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a:xfrm>
            <a:off x="813747" y="1066800"/>
            <a:ext cx="7520940" cy="3579849"/>
          </a:xfrm>
        </p:spPr>
        <p:style>
          <a:lnRef idx="2">
            <a:schemeClr val="accent2"/>
          </a:lnRef>
          <a:fillRef idx="1">
            <a:schemeClr val="lt1"/>
          </a:fillRef>
          <a:effectRef idx="0">
            <a:schemeClr val="accent2"/>
          </a:effectRef>
          <a:fontRef idx="minor">
            <a:schemeClr val="dk1"/>
          </a:fontRef>
        </p:style>
        <p:txBody>
          <a:bodyPr/>
          <a:lstStyle/>
          <a:p>
            <a:pPr marL="0" lvl="0" indent="0" fontAlgn="base">
              <a:spcBef>
                <a:spcPct val="0"/>
              </a:spcBef>
              <a:spcAft>
                <a:spcPct val="0"/>
              </a:spcAft>
            </a:pPr>
            <a:r>
              <a:rPr lang="en-US" sz="3200" dirty="0">
                <a:solidFill>
                  <a:srgbClr val="FF0000"/>
                </a:solidFill>
                <a:latin typeface="Arial" charset="0"/>
                <a:cs typeface="Arial" charset="0"/>
                <a:sym typeface="Wingdings" pitchFamily="2" charset="2"/>
              </a:rPr>
              <a:t> </a:t>
            </a:r>
            <a:r>
              <a:rPr lang="en-US" sz="3200" dirty="0">
                <a:solidFill>
                  <a:srgbClr val="FF0000"/>
                </a:solidFill>
                <a:latin typeface="Arial" charset="0"/>
                <a:cs typeface="Arial" charset="0"/>
              </a:rPr>
              <a:t>Vật phát ra âm thanh khi nào?</a:t>
            </a:r>
          </a:p>
          <a:p>
            <a:pPr marL="742950" indent="-742950">
              <a:buAutoNum type="alphaLcPeriod"/>
            </a:pPr>
            <a:r>
              <a:rPr lang="en-US" sz="3600" dirty="0">
                <a:solidFill>
                  <a:srgbClr val="000000"/>
                </a:solidFill>
                <a:latin typeface="Arial" charset="0"/>
                <a:cs typeface="Arial" charset="0"/>
              </a:rPr>
              <a:t>Khi va đập với vật khác</a:t>
            </a:r>
          </a:p>
          <a:p>
            <a:pPr marL="742950" indent="-742950">
              <a:buAutoNum type="alphaLcPeriod"/>
            </a:pPr>
            <a:r>
              <a:rPr lang="en-US" sz="3600" dirty="0">
                <a:solidFill>
                  <a:srgbClr val="000000"/>
                </a:solidFill>
                <a:latin typeface="Arial" charset="0"/>
                <a:cs typeface="Arial" charset="0"/>
              </a:rPr>
              <a:t>Khi uốn cong vật </a:t>
            </a:r>
          </a:p>
          <a:p>
            <a:pPr marL="742950" lvl="0" indent="-742950" fontAlgn="base">
              <a:spcBef>
                <a:spcPct val="0"/>
              </a:spcBef>
              <a:spcAft>
                <a:spcPct val="0"/>
              </a:spcAft>
              <a:buAutoNum type="alphaLcPeriod" startAt="3"/>
            </a:pPr>
            <a:r>
              <a:rPr lang="en-US" sz="3600" dirty="0">
                <a:solidFill>
                  <a:srgbClr val="000000"/>
                </a:solidFill>
                <a:latin typeface="Arial" charset="0"/>
                <a:cs typeface="Arial" charset="0"/>
              </a:rPr>
              <a:t>Khi nén vật</a:t>
            </a:r>
          </a:p>
          <a:p>
            <a:pPr marL="0" lvl="0" indent="0" fontAlgn="base">
              <a:spcBef>
                <a:spcPct val="0"/>
              </a:spcBef>
              <a:spcAft>
                <a:spcPct val="0"/>
              </a:spcAft>
            </a:pPr>
            <a:r>
              <a:rPr lang="en-US" sz="3600" dirty="0">
                <a:solidFill>
                  <a:srgbClr val="000000"/>
                </a:solidFill>
                <a:latin typeface="Arial" charset="0"/>
                <a:cs typeface="Arial" charset="0"/>
              </a:rPr>
              <a:t>d.    Khi làm vật rung động</a:t>
            </a:r>
          </a:p>
          <a:p>
            <a:pPr marL="742950" lvl="0" indent="-742950" fontAlgn="base">
              <a:spcBef>
                <a:spcPct val="0"/>
              </a:spcBef>
              <a:spcAft>
                <a:spcPct val="0"/>
              </a:spcAft>
              <a:buAutoNum type="alphaLcPeriod" startAt="3"/>
            </a:pPr>
            <a:endParaRPr lang="en-US" sz="3600" dirty="0">
              <a:solidFill>
                <a:srgbClr val="000000"/>
              </a:solidFill>
              <a:latin typeface="Arial" charset="0"/>
              <a:cs typeface="Arial" charset="0"/>
            </a:endParaRPr>
          </a:p>
          <a:p>
            <a:pPr marL="742950" indent="-742950">
              <a:buAutoNum type="alphaLcPeriod"/>
            </a:pPr>
            <a:endParaRPr lang="en-US" dirty="0"/>
          </a:p>
        </p:txBody>
      </p:sp>
      <p:sp>
        <p:nvSpPr>
          <p:cNvPr id="5" name="Oval 4"/>
          <p:cNvSpPr/>
          <p:nvPr/>
        </p:nvSpPr>
        <p:spPr>
          <a:xfrm>
            <a:off x="813747" y="3429000"/>
            <a:ext cx="634054" cy="533400"/>
          </a:xfrm>
          <a:prstGeom prst="ellipse">
            <a:avLst/>
          </a:prstGeom>
          <a:solidFill>
            <a:srgbClr val="FF0000"/>
          </a:solidFill>
        </p:spPr>
        <p:style>
          <a:lnRef idx="2">
            <a:schemeClr val="accent2"/>
          </a:lnRef>
          <a:fillRef idx="1">
            <a:schemeClr val="lt1"/>
          </a:fillRef>
          <a:effectRef idx="0">
            <a:schemeClr val="accent2"/>
          </a:effectRef>
          <a:fontRef idx="minor">
            <a:schemeClr val="dk1"/>
          </a:fontRef>
        </p:style>
        <p:txBody>
          <a:bodyPr rtlCol="0" anchor="ctr"/>
          <a:lstStyle/>
          <a:p>
            <a:pPr algn="ctr"/>
            <a:r>
              <a:rPr lang="en-US" sz="3600" b="1" dirty="0"/>
              <a:t>d</a:t>
            </a:r>
          </a:p>
        </p:txBody>
      </p:sp>
    </p:spTree>
    <p:extLst>
      <p:ext uri="{BB962C8B-B14F-4D97-AF65-F5344CB8AC3E}">
        <p14:creationId xmlns:p14="http://schemas.microsoft.com/office/powerpoint/2010/main" val="27947719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anim calcmode="lin" valueType="num">
                                      <p:cBhvr additive="base">
                                        <p:cTn id="7" dur="500" fill="hold"/>
                                        <p:tgtEl>
                                          <p:spTgt spid="3">
                                            <p:bg/>
                                          </p:spTgt>
                                        </p:tgtEl>
                                        <p:attrNameLst>
                                          <p:attrName>ppt_x</p:attrName>
                                        </p:attrNameLst>
                                      </p:cBhvr>
                                      <p:tavLst>
                                        <p:tav tm="0">
                                          <p:val>
                                            <p:strVal val="#ppt_x"/>
                                          </p:val>
                                        </p:tav>
                                        <p:tav tm="100000">
                                          <p:val>
                                            <p:strVal val="#ppt_x"/>
                                          </p:val>
                                        </p:tav>
                                      </p:tavLst>
                                    </p:anim>
                                    <p:anim calcmode="lin" valueType="num">
                                      <p:cBhvr additive="base">
                                        <p:cTn id="8" dur="500" fill="hold"/>
                                        <p:tgtEl>
                                          <p:spTgt spid="3">
                                            <p:bg/>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additive="base">
                                        <p:cTn id="13"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 calcmode="lin" valueType="num">
                                      <p:cBhvr additive="base">
                                        <p:cTn id="19"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2" end="2"/>
                                            </p:txEl>
                                          </p:spTgt>
                                        </p:tgtEl>
                                        <p:attrNameLst>
                                          <p:attrName>style.visibility</p:attrName>
                                        </p:attrNameLst>
                                      </p:cBhvr>
                                      <p:to>
                                        <p:strVal val="visible"/>
                                      </p:to>
                                    </p:set>
                                    <p:anim calcmode="lin" valueType="num">
                                      <p:cBhvr additive="base">
                                        <p:cTn id="25"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3" end="3"/>
                                            </p:txEl>
                                          </p:spTgt>
                                        </p:tgtEl>
                                        <p:attrNameLst>
                                          <p:attrName>style.visibility</p:attrName>
                                        </p:attrNameLst>
                                      </p:cBhvr>
                                      <p:to>
                                        <p:strVal val="visible"/>
                                      </p:to>
                                    </p:set>
                                    <p:anim calcmode="lin" valueType="num">
                                      <p:cBhvr additive="base">
                                        <p:cTn id="31"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3">
                                            <p:txEl>
                                              <p:pRg st="4" end="4"/>
                                            </p:txEl>
                                          </p:spTgt>
                                        </p:tgtEl>
                                        <p:attrNameLst>
                                          <p:attrName>style.visibility</p:attrName>
                                        </p:attrNameLst>
                                      </p:cBhvr>
                                      <p:to>
                                        <p:strVal val="visible"/>
                                      </p:to>
                                    </p:set>
                                    <p:anim calcmode="lin" valueType="num">
                                      <p:cBhvr additive="base">
                                        <p:cTn id="37"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2" presetClass="entr" presetSubtype="4" fill="hold" grpId="0" nodeType="clickEffect">
                                  <p:stCondLst>
                                    <p:cond delay="0"/>
                                  </p:stCondLst>
                                  <p:childTnLst>
                                    <p:set>
                                      <p:cBhvr>
                                        <p:cTn id="42" dur="1" fill="hold">
                                          <p:stCondLst>
                                            <p:cond delay="0"/>
                                          </p:stCondLst>
                                        </p:cTn>
                                        <p:tgtEl>
                                          <p:spTgt spid="5"/>
                                        </p:tgtEl>
                                        <p:attrNameLst>
                                          <p:attrName>style.visibility</p:attrName>
                                        </p:attrNameLst>
                                      </p:cBhvr>
                                      <p:to>
                                        <p:strVal val="visible"/>
                                      </p:to>
                                    </p:set>
                                    <p:animEffect transition="in" filter="wipe(down)">
                                      <p:cBhvr>
                                        <p:cTn id="43"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P spid="5"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lvl="0" fontAlgn="base">
              <a:spcAft>
                <a:spcPct val="0"/>
              </a:spcAft>
            </a:pPr>
            <a:r>
              <a:rPr lang="en-US" sz="3200" b="1" cap="none" dirty="0">
                <a:solidFill>
                  <a:srgbClr val="FF0000"/>
                </a:solidFill>
                <a:latin typeface="Arial" charset="0"/>
                <a:ea typeface="+mn-ea"/>
                <a:cs typeface="Arial" charset="0"/>
                <a:sym typeface="Wingdings" pitchFamily="2" charset="2"/>
              </a:rPr>
              <a:t> </a:t>
            </a:r>
            <a:r>
              <a:rPr lang="en-US" sz="3200" b="1" cap="none" dirty="0">
                <a:solidFill>
                  <a:srgbClr val="FF0000"/>
                </a:solidFill>
                <a:latin typeface="Arial" charset="0"/>
                <a:ea typeface="+mn-ea"/>
                <a:cs typeface="Arial" charset="0"/>
              </a:rPr>
              <a:t>Vật phát ra âm thanh khi nào?</a:t>
            </a:r>
            <a:br>
              <a:rPr lang="en-US" sz="3200" b="1" cap="none" dirty="0">
                <a:solidFill>
                  <a:srgbClr val="FF0000"/>
                </a:solidFill>
                <a:latin typeface="Arial" charset="0"/>
                <a:ea typeface="+mn-ea"/>
                <a:cs typeface="Arial" charset="0"/>
              </a:rPr>
            </a:br>
            <a:endParaRPr lang="en-US" dirty="0"/>
          </a:p>
        </p:txBody>
      </p:sp>
      <p:sp>
        <p:nvSpPr>
          <p:cNvPr id="3" name="Content Placeholder 2"/>
          <p:cNvSpPr>
            <a:spLocks noGrp="1"/>
          </p:cNvSpPr>
          <p:nvPr>
            <p:ph idx="1"/>
          </p:nvPr>
        </p:nvSpPr>
        <p:spPr/>
        <p:txBody>
          <a:bodyPr>
            <a:normAutofit lnSpcReduction="10000"/>
          </a:bodyPr>
          <a:lstStyle/>
          <a:p>
            <a:pPr marL="457200" indent="-457200" algn="just">
              <a:buAutoNum type="alphaLcPeriod"/>
            </a:pPr>
            <a:r>
              <a:rPr lang="en-US" sz="2400" dirty="0">
                <a:latin typeface="Times New Roman" pitchFamily="18" charset="0"/>
              </a:rPr>
              <a:t>Chỉ có những vật như mặt trống, dây đàn khi phát ra âm thanh mới rung động, còn các vật như hòn đá, cục sắt khi phát ra âm thanh không rung động</a:t>
            </a:r>
          </a:p>
          <a:p>
            <a:pPr marL="457200" indent="-457200" algn="just">
              <a:buFont typeface="Arial" pitchFamily="34" charset="0"/>
              <a:buAutoNum type="alphaLcPeriod"/>
            </a:pPr>
            <a:r>
              <a:rPr lang="en-US" sz="2400" dirty="0">
                <a:latin typeface="Times New Roman" pitchFamily="18" charset="0"/>
              </a:rPr>
              <a:t>Hòn đá khi phát ra âm thanh thì cũng có rung động, Tuy vậy rung động rất nhỏ nên ta không thể quan sát trực tiếp được.</a:t>
            </a:r>
          </a:p>
          <a:p>
            <a:pPr algn="just"/>
            <a:r>
              <a:rPr lang="en-US" sz="2400" dirty="0">
                <a:latin typeface="Times New Roman" pitchFamily="18" charset="0"/>
              </a:rPr>
              <a:t>c.   Chỉ những vật bị gõ, đập khi phát ra âm thanh mới rung động, còn đài, ti vi khi phát ra âm thanh không liên quan gì tới rung động.</a:t>
            </a:r>
          </a:p>
        </p:txBody>
      </p:sp>
      <p:sp>
        <p:nvSpPr>
          <p:cNvPr id="4" name="Oval 3"/>
          <p:cNvSpPr/>
          <p:nvPr/>
        </p:nvSpPr>
        <p:spPr>
          <a:xfrm>
            <a:off x="736979" y="2082990"/>
            <a:ext cx="457200" cy="497006"/>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dirty="0"/>
              <a:t>b</a:t>
            </a:r>
            <a:endParaRPr lang="en-US" sz="3600" dirty="0"/>
          </a:p>
        </p:txBody>
      </p:sp>
    </p:spTree>
    <p:extLst>
      <p:ext uri="{BB962C8B-B14F-4D97-AF65-F5344CB8AC3E}">
        <p14:creationId xmlns:p14="http://schemas.microsoft.com/office/powerpoint/2010/main" val="9387253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additive="base">
                                        <p:cTn id="13"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 calcmode="lin" valueType="num">
                                      <p:cBhvr additive="base">
                                        <p:cTn id="19"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2" end="2"/>
                                            </p:txEl>
                                          </p:spTgt>
                                        </p:tgtEl>
                                        <p:attrNameLst>
                                          <p:attrName>style.visibility</p:attrName>
                                        </p:attrNameLst>
                                      </p:cBhvr>
                                      <p:to>
                                        <p:strVal val="visible"/>
                                      </p:to>
                                    </p:set>
                                    <p:anim calcmode="lin" valueType="num">
                                      <p:cBhvr additive="base">
                                        <p:cTn id="25"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4"/>
                                        </p:tgtEl>
                                        <p:attrNameLst>
                                          <p:attrName>style.visibility</p:attrName>
                                        </p:attrNameLst>
                                      </p:cBhvr>
                                      <p:to>
                                        <p:strVal val="visible"/>
                                      </p:to>
                                    </p:set>
                                    <p:anim calcmode="lin" valueType="num">
                                      <p:cBhvr additive="base">
                                        <p:cTn id="31" dur="500" fill="hold"/>
                                        <p:tgtEl>
                                          <p:spTgt spid="4"/>
                                        </p:tgtEl>
                                        <p:attrNameLst>
                                          <p:attrName>ppt_x</p:attrName>
                                        </p:attrNameLst>
                                      </p:cBhvr>
                                      <p:tavLst>
                                        <p:tav tm="0">
                                          <p:val>
                                            <p:strVal val="#ppt_x"/>
                                          </p:val>
                                        </p:tav>
                                        <p:tav tm="100000">
                                          <p:val>
                                            <p:strVal val="#ppt_x"/>
                                          </p:val>
                                        </p:tav>
                                      </p:tavLst>
                                    </p:anim>
                                    <p:anim calcmode="lin" valueType="num">
                                      <p:cBhvr additive="base">
                                        <p:cTn id="32"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P spid="4"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descr="(80)"/>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5021" y="0"/>
            <a:ext cx="9143999" cy="6858000"/>
          </a:xfrm>
          <a:prstGeom prst="rect">
            <a:avLst/>
          </a:prstGeom>
          <a:solidFill>
            <a:srgbClr val="FFFF00"/>
          </a:solidFill>
          <a:ln w="9525">
            <a:solidFill>
              <a:srgbClr val="008000"/>
            </a:solidFill>
            <a:miter lim="800000"/>
            <a:headEnd/>
            <a:tailEnd/>
          </a:ln>
          <a:extLst/>
        </p:spPr>
      </p:pic>
      <p:pic>
        <p:nvPicPr>
          <p:cNvPr id="5" name="Picture 4" descr="blumen-pflanzen176"/>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2286000" y="3962400"/>
            <a:ext cx="4572000" cy="2514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WordArt 4"/>
          <p:cNvSpPr>
            <a:spLocks noChangeArrowheads="1" noChangeShapeType="1" noTextEdit="1"/>
          </p:cNvSpPr>
          <p:nvPr/>
        </p:nvSpPr>
        <p:spPr bwMode="auto">
          <a:xfrm>
            <a:off x="1300162" y="775648"/>
            <a:ext cx="6543675" cy="3200400"/>
          </a:xfrm>
          <a:prstGeom prst="rect">
            <a:avLst/>
          </a:prstGeom>
        </p:spPr>
        <p:txBody>
          <a:bodyPr wrap="none" numCol="1" fromWordArt="1">
            <a:prstTxWarp prst="textPlain">
              <a:avLst>
                <a:gd name="adj" fmla="val 50000"/>
              </a:avLst>
            </a:prstTxWarp>
          </a:bodyPr>
          <a:lstStyle>
            <a:defPPr>
              <a:defRPr lang="en-US"/>
            </a:defPPr>
            <a:lvl1pPr algn="l" rtl="0" fontAlgn="base">
              <a:spcBef>
                <a:spcPct val="0"/>
              </a:spcBef>
              <a:spcAft>
                <a:spcPct val="0"/>
              </a:spcAft>
              <a:defRPr sz="3200" kern="1200">
                <a:solidFill>
                  <a:schemeClr val="tx1"/>
                </a:solidFill>
                <a:latin typeface="Arial" charset="0"/>
                <a:ea typeface="+mn-ea"/>
                <a:cs typeface="Arial" charset="0"/>
              </a:defRPr>
            </a:lvl1pPr>
            <a:lvl2pPr marL="457200" algn="l" rtl="0" fontAlgn="base">
              <a:spcBef>
                <a:spcPct val="0"/>
              </a:spcBef>
              <a:spcAft>
                <a:spcPct val="0"/>
              </a:spcAft>
              <a:defRPr sz="3200" kern="1200">
                <a:solidFill>
                  <a:schemeClr val="tx1"/>
                </a:solidFill>
                <a:latin typeface="Arial" charset="0"/>
                <a:ea typeface="+mn-ea"/>
                <a:cs typeface="Arial" charset="0"/>
              </a:defRPr>
            </a:lvl2pPr>
            <a:lvl3pPr marL="914400" algn="l" rtl="0" fontAlgn="base">
              <a:spcBef>
                <a:spcPct val="0"/>
              </a:spcBef>
              <a:spcAft>
                <a:spcPct val="0"/>
              </a:spcAft>
              <a:defRPr sz="3200" kern="1200">
                <a:solidFill>
                  <a:schemeClr val="tx1"/>
                </a:solidFill>
                <a:latin typeface="Arial" charset="0"/>
                <a:ea typeface="+mn-ea"/>
                <a:cs typeface="Arial" charset="0"/>
              </a:defRPr>
            </a:lvl3pPr>
            <a:lvl4pPr marL="1371600" algn="l" rtl="0" fontAlgn="base">
              <a:spcBef>
                <a:spcPct val="0"/>
              </a:spcBef>
              <a:spcAft>
                <a:spcPct val="0"/>
              </a:spcAft>
              <a:defRPr sz="3200" kern="1200">
                <a:solidFill>
                  <a:schemeClr val="tx1"/>
                </a:solidFill>
                <a:latin typeface="Arial" charset="0"/>
                <a:ea typeface="+mn-ea"/>
                <a:cs typeface="Arial" charset="0"/>
              </a:defRPr>
            </a:lvl4pPr>
            <a:lvl5pPr marL="1828800" algn="l" rtl="0" fontAlgn="base">
              <a:spcBef>
                <a:spcPct val="0"/>
              </a:spcBef>
              <a:spcAft>
                <a:spcPct val="0"/>
              </a:spcAft>
              <a:defRPr sz="3200" kern="1200">
                <a:solidFill>
                  <a:schemeClr val="tx1"/>
                </a:solidFill>
                <a:latin typeface="Arial" charset="0"/>
                <a:ea typeface="+mn-ea"/>
                <a:cs typeface="Arial" charset="0"/>
              </a:defRPr>
            </a:lvl5pPr>
            <a:lvl6pPr marL="2286000" algn="l" defTabSz="914400" rtl="0" eaLnBrk="1" latinLnBrk="0" hangingPunct="1">
              <a:defRPr sz="3200" kern="1200">
                <a:solidFill>
                  <a:schemeClr val="tx1"/>
                </a:solidFill>
                <a:latin typeface="Arial" charset="0"/>
                <a:ea typeface="+mn-ea"/>
                <a:cs typeface="Arial" charset="0"/>
              </a:defRPr>
            </a:lvl6pPr>
            <a:lvl7pPr marL="2743200" algn="l" defTabSz="914400" rtl="0" eaLnBrk="1" latinLnBrk="0" hangingPunct="1">
              <a:defRPr sz="3200" kern="1200">
                <a:solidFill>
                  <a:schemeClr val="tx1"/>
                </a:solidFill>
                <a:latin typeface="Arial" charset="0"/>
                <a:ea typeface="+mn-ea"/>
                <a:cs typeface="Arial" charset="0"/>
              </a:defRPr>
            </a:lvl7pPr>
            <a:lvl8pPr marL="3200400" algn="l" defTabSz="914400" rtl="0" eaLnBrk="1" latinLnBrk="0" hangingPunct="1">
              <a:defRPr sz="3200" kern="1200">
                <a:solidFill>
                  <a:schemeClr val="tx1"/>
                </a:solidFill>
                <a:latin typeface="Arial" charset="0"/>
                <a:ea typeface="+mn-ea"/>
                <a:cs typeface="Arial" charset="0"/>
              </a:defRPr>
            </a:lvl8pPr>
            <a:lvl9pPr marL="3657600" algn="l" defTabSz="914400" rtl="0" eaLnBrk="1" latinLnBrk="0" hangingPunct="1">
              <a:defRPr sz="3200" kern="1200">
                <a:solidFill>
                  <a:schemeClr val="tx1"/>
                </a:solidFill>
                <a:latin typeface="Arial" charset="0"/>
                <a:ea typeface="+mn-ea"/>
                <a:cs typeface="Arial" charset="0"/>
              </a:defRPr>
            </a:lvl9pPr>
          </a:lstStyle>
          <a:p>
            <a:pPr algn="ctr"/>
            <a:endParaRPr lang="en-US" sz="3600" kern="10" dirty="0">
              <a:ln w="9525">
                <a:solidFill>
                  <a:srgbClr val="0000FF"/>
                </a:solidFill>
                <a:round/>
                <a:headEnd/>
                <a:tailEnd/>
              </a:ln>
              <a:solidFill>
                <a:srgbClr val="0000FF"/>
              </a:solidFill>
              <a:effectLst>
                <a:outerShdw dist="45791" dir="2021404" algn="ctr" rotWithShape="0">
                  <a:srgbClr val="B2B2B2">
                    <a:alpha val="79999"/>
                  </a:srgbClr>
                </a:outerShdw>
              </a:effectLst>
              <a:latin typeface="Times New Roman"/>
              <a:cs typeface="Times New Roman"/>
            </a:endParaRPr>
          </a:p>
          <a:p>
            <a:pPr algn="ctr"/>
            <a:r>
              <a:rPr lang="en-US" sz="3600" kern="10" dirty="0">
                <a:ln w="9525">
                  <a:solidFill>
                    <a:srgbClr val="0000FF"/>
                  </a:solidFill>
                  <a:round/>
                  <a:headEnd/>
                  <a:tailEnd/>
                </a:ln>
                <a:solidFill>
                  <a:srgbClr val="0000FF"/>
                </a:solidFill>
                <a:effectLst>
                  <a:outerShdw dist="45791" dir="2021404" algn="ctr" rotWithShape="0">
                    <a:srgbClr val="B2B2B2">
                      <a:alpha val="79999"/>
                    </a:srgbClr>
                  </a:outerShdw>
                </a:effectLst>
                <a:latin typeface="Times New Roman"/>
                <a:cs typeface="Times New Roman"/>
              </a:rPr>
              <a:t>Chúc các em học tập tốt</a:t>
            </a:r>
          </a:p>
        </p:txBody>
      </p:sp>
      <p:sp>
        <p:nvSpPr>
          <p:cNvPr id="7" name="Heart 6"/>
          <p:cNvSpPr/>
          <p:nvPr/>
        </p:nvSpPr>
        <p:spPr>
          <a:xfrm>
            <a:off x="2514600" y="1143000"/>
            <a:ext cx="609600" cy="533400"/>
          </a:xfrm>
          <a:prstGeom prst="hear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Heart 7"/>
          <p:cNvSpPr/>
          <p:nvPr/>
        </p:nvSpPr>
        <p:spPr>
          <a:xfrm>
            <a:off x="3962400" y="1981200"/>
            <a:ext cx="609600" cy="533400"/>
          </a:xfrm>
          <a:prstGeom prst="hear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Heart 8"/>
          <p:cNvSpPr/>
          <p:nvPr/>
        </p:nvSpPr>
        <p:spPr>
          <a:xfrm>
            <a:off x="5410200" y="1143000"/>
            <a:ext cx="685800" cy="533400"/>
          </a:xfrm>
          <a:prstGeom prst="hear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Heart 9"/>
          <p:cNvSpPr/>
          <p:nvPr/>
        </p:nvSpPr>
        <p:spPr>
          <a:xfrm>
            <a:off x="7543800" y="4267200"/>
            <a:ext cx="609600" cy="533400"/>
          </a:xfrm>
          <a:prstGeom prst="hear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Heart 10"/>
          <p:cNvSpPr/>
          <p:nvPr/>
        </p:nvSpPr>
        <p:spPr>
          <a:xfrm>
            <a:off x="1752600" y="4533900"/>
            <a:ext cx="533400" cy="571500"/>
          </a:xfrm>
          <a:prstGeom prst="hear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Heart 11"/>
          <p:cNvSpPr/>
          <p:nvPr/>
        </p:nvSpPr>
        <p:spPr>
          <a:xfrm>
            <a:off x="304800" y="533400"/>
            <a:ext cx="609600" cy="609600"/>
          </a:xfrm>
          <a:prstGeom prst="hear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Sun 12"/>
          <p:cNvSpPr/>
          <p:nvPr/>
        </p:nvSpPr>
        <p:spPr>
          <a:xfrm>
            <a:off x="7543800" y="533400"/>
            <a:ext cx="990600" cy="876300"/>
          </a:xfrm>
          <a:prstGeom prst="sun">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4-Point Star 13"/>
          <p:cNvSpPr/>
          <p:nvPr/>
        </p:nvSpPr>
        <p:spPr>
          <a:xfrm>
            <a:off x="1447800" y="2247900"/>
            <a:ext cx="304800" cy="266700"/>
          </a:xfrm>
          <a:prstGeom prst="star4">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4-Point Star 14"/>
          <p:cNvSpPr/>
          <p:nvPr/>
        </p:nvSpPr>
        <p:spPr>
          <a:xfrm>
            <a:off x="7010400" y="1981200"/>
            <a:ext cx="228600" cy="533400"/>
          </a:xfrm>
          <a:prstGeom prst="star4">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4-Point Star 15"/>
          <p:cNvSpPr/>
          <p:nvPr/>
        </p:nvSpPr>
        <p:spPr>
          <a:xfrm>
            <a:off x="8305800" y="2819400"/>
            <a:ext cx="533400" cy="533400"/>
          </a:xfrm>
          <a:prstGeom prst="star4">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4-Point Star 16"/>
          <p:cNvSpPr/>
          <p:nvPr/>
        </p:nvSpPr>
        <p:spPr>
          <a:xfrm>
            <a:off x="3276600" y="228600"/>
            <a:ext cx="533400" cy="547048"/>
          </a:xfrm>
          <a:prstGeom prst="star4">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4-Point Star 17"/>
          <p:cNvSpPr/>
          <p:nvPr/>
        </p:nvSpPr>
        <p:spPr>
          <a:xfrm>
            <a:off x="914400" y="5715000"/>
            <a:ext cx="385762" cy="457200"/>
          </a:xfrm>
          <a:prstGeom prst="star4">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4-Point Star 18"/>
          <p:cNvSpPr/>
          <p:nvPr/>
        </p:nvSpPr>
        <p:spPr>
          <a:xfrm>
            <a:off x="8039100" y="5943600"/>
            <a:ext cx="495300" cy="533400"/>
          </a:xfrm>
          <a:prstGeom prst="star4">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67183954"/>
      </p:ext>
    </p:extLst>
  </p:cSld>
  <p:clrMapOvr>
    <a:masterClrMapping/>
  </p:clrMapOvr>
  <mc:AlternateContent xmlns:mc="http://schemas.openxmlformats.org/markup-compatibility/2006" xmlns:p14="http://schemas.microsoft.com/office/powerpoint/2010/main">
    <mc:Choice Requires="p14">
      <p:transition spd="slow" p14:dur="4400">
        <p14:honeycomb/>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5122"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13296" y="2708772"/>
            <a:ext cx="6529387" cy="14747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042882942"/>
      </p:ext>
    </p:extLst>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r>
              <a:rPr lang="nl-NL" sz="2800" dirty="0">
                <a:solidFill>
                  <a:srgbClr val="3333FF"/>
                </a:solidFill>
                <a:latin typeface="Arial" charset="0"/>
                <a:cs typeface="Arial" charset="0"/>
              </a:rPr>
              <a:t>Nêu những việc nên làm để  bảo vệ bầu không khí luôn được trong sạch ?</a:t>
            </a:r>
          </a:p>
          <a:p>
            <a:pPr marL="0" lvl="0" indent="0" fontAlgn="base">
              <a:spcBef>
                <a:spcPct val="20000"/>
              </a:spcBef>
              <a:spcAft>
                <a:spcPct val="0"/>
              </a:spcAft>
            </a:pPr>
            <a:r>
              <a:rPr lang="en-US" sz="3200" dirty="0">
                <a:solidFill>
                  <a:srgbClr val="000000"/>
                </a:solidFill>
                <a:latin typeface="Arial" charset="0"/>
                <a:cs typeface="Arial" charset="0"/>
              </a:rPr>
              <a:t>- Thu gom và xử lý rác, phân hợp lý. Bảo vệ và trồng rừng.</a:t>
            </a:r>
          </a:p>
          <a:p>
            <a:pPr marL="0" lvl="0" indent="0" fontAlgn="base">
              <a:spcBef>
                <a:spcPct val="20000"/>
              </a:spcBef>
              <a:spcAft>
                <a:spcPct val="0"/>
              </a:spcAft>
            </a:pPr>
            <a:r>
              <a:rPr lang="en-US" sz="3200" dirty="0">
                <a:solidFill>
                  <a:srgbClr val="000000"/>
                </a:solidFill>
                <a:latin typeface="Arial" charset="0"/>
                <a:cs typeface="Arial" charset="0"/>
              </a:rPr>
              <a:t>- Giảm lượng khí độc hại của xe có động cơ và nhà máy…</a:t>
            </a:r>
          </a:p>
          <a:p>
            <a:endParaRPr lang="en-US" sz="2800" dirty="0"/>
          </a:p>
        </p:txBody>
      </p:sp>
    </p:spTree>
    <p:extLst>
      <p:ext uri="{BB962C8B-B14F-4D97-AF65-F5344CB8AC3E}">
        <p14:creationId xmlns:p14="http://schemas.microsoft.com/office/powerpoint/2010/main" val="25777518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Effect transition="in" filter="barn(inVertical)">
                                      <p:cBhvr>
                                        <p:cTn id="13" dur="500"/>
                                        <p:tgtEl>
                                          <p:spTgt spid="3">
                                            <p:txEl>
                                              <p:pRg st="1" end="1"/>
                                            </p:txEl>
                                          </p:spTgt>
                                        </p:tgtEl>
                                      </p:cBhvr>
                                    </p:animEffect>
                                  </p:childTnLst>
                                </p:cTn>
                              </p:par>
                              <p:par>
                                <p:cTn id="14" presetID="16" presetClass="entr" presetSubtype="21" fill="hold" nodeType="withEffect">
                                  <p:stCondLst>
                                    <p:cond delay="0"/>
                                  </p:stCondLst>
                                  <p:childTnLst>
                                    <p:set>
                                      <p:cBhvr>
                                        <p:cTn id="15" dur="1" fill="hold">
                                          <p:stCondLst>
                                            <p:cond delay="0"/>
                                          </p:stCondLst>
                                        </p:cTn>
                                        <p:tgtEl>
                                          <p:spTgt spid="3">
                                            <p:txEl>
                                              <p:pRg st="2" end="2"/>
                                            </p:txEl>
                                          </p:spTgt>
                                        </p:tgtEl>
                                        <p:attrNameLst>
                                          <p:attrName>style.visibility</p:attrName>
                                        </p:attrNameLst>
                                      </p:cBhvr>
                                      <p:to>
                                        <p:strVal val="visible"/>
                                      </p:to>
                                    </p:set>
                                    <p:animEffect transition="in" filter="barn(inVertical)">
                                      <p:cBhvr>
                                        <p:cTn id="16"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30718" y="2057400"/>
            <a:ext cx="8229600" cy="4525963"/>
          </a:xfrm>
        </p:spPr>
        <p:txBody>
          <a:bodyPr>
            <a:normAutofit/>
          </a:bodyPr>
          <a:lstStyle/>
          <a:p>
            <a:pPr marL="0" indent="0">
              <a:buNone/>
            </a:pPr>
            <a:endParaRPr lang="en-US" sz="2400" b="1" dirty="0">
              <a:solidFill>
                <a:srgbClr val="7030A0"/>
              </a:solidFill>
            </a:endParaRPr>
          </a:p>
          <a:p>
            <a:pPr marL="0" indent="0">
              <a:buNone/>
            </a:pPr>
            <a:r>
              <a:rPr lang="en-US" sz="2400" b="1" dirty="0">
                <a:solidFill>
                  <a:srgbClr val="7030A0"/>
                </a:solidFill>
              </a:rPr>
              <a:t>*</a:t>
            </a:r>
            <a:r>
              <a:rPr lang="en-US" sz="2400" b="1" u="sng" dirty="0">
                <a:solidFill>
                  <a:srgbClr val="7030A0"/>
                </a:solidFill>
              </a:rPr>
              <a:t>Mục tiêu</a:t>
            </a:r>
            <a:r>
              <a:rPr lang="en-US" sz="2400" b="1" dirty="0">
                <a:solidFill>
                  <a:srgbClr val="7030A0"/>
                </a:solidFill>
              </a:rPr>
              <a:t>:</a:t>
            </a:r>
          </a:p>
          <a:p>
            <a:pPr marL="0" indent="0">
              <a:buNone/>
            </a:pPr>
            <a:r>
              <a:rPr lang="en-US" sz="2000" i="1" dirty="0"/>
              <a:t>Sau bài học, em:</a:t>
            </a:r>
          </a:p>
          <a:p>
            <a:pPr marL="0" indent="0">
              <a:buNone/>
            </a:pPr>
            <a:r>
              <a:rPr lang="en-US" sz="2000" i="1" dirty="0"/>
              <a:t>_ </a:t>
            </a:r>
            <a:r>
              <a:rPr lang="en-US" sz="2000" dirty="0"/>
              <a:t>Nêu được tên một số nguồn phát ra âm thanh.</a:t>
            </a:r>
          </a:p>
          <a:p>
            <a:pPr marL="0" indent="0">
              <a:buNone/>
            </a:pPr>
            <a:r>
              <a:rPr lang="en-US" sz="2000" i="1" dirty="0"/>
              <a:t>_ </a:t>
            </a:r>
            <a:r>
              <a:rPr lang="en-US" sz="2000" dirty="0"/>
              <a:t>Nêu được âm thanh có thể lan truyền qua những môi trường nào; âm thanh thay đổi thế nào khi lan truyền ra xa nguồn. Nêu được ví dụ minh họa.</a:t>
            </a:r>
            <a:endParaRPr lang="en-US" sz="2000" i="1" dirty="0"/>
          </a:p>
        </p:txBody>
      </p:sp>
      <p:sp>
        <p:nvSpPr>
          <p:cNvPr id="8" name="Rectangle 7"/>
          <p:cNvSpPr/>
          <p:nvPr/>
        </p:nvSpPr>
        <p:spPr>
          <a:xfrm>
            <a:off x="1371600" y="1752600"/>
            <a:ext cx="6147837" cy="923330"/>
          </a:xfrm>
          <a:prstGeom prst="rect">
            <a:avLst/>
          </a:prstGeom>
          <a:noFill/>
        </p:spPr>
        <p:txBody>
          <a:bodyPr wrap="none" lIns="91440" tIns="45720" rIns="91440" bIns="45720">
            <a:spAutoFit/>
          </a:bodyPr>
          <a:lstStyle/>
          <a:p>
            <a:pPr algn="ctr"/>
            <a:r>
              <a:rPr lang="en-US" sz="5400" b="1" cap="none" spc="0" dirty="0">
                <a:ln w="24500" cmpd="dbl">
                  <a:solidFill>
                    <a:schemeClr val="accent2">
                      <a:shade val="85000"/>
                      <a:satMod val="155000"/>
                    </a:schemeClr>
                  </a:solidFill>
                  <a:prstDash val="solid"/>
                  <a:miter lim="800000"/>
                </a:ln>
                <a:gradFill>
                  <a:gsLst>
                    <a:gs pos="10000">
                      <a:schemeClr val="accent2">
                        <a:tint val="10000"/>
                        <a:satMod val="155000"/>
                      </a:schemeClr>
                    </a:gs>
                    <a:gs pos="60000">
                      <a:schemeClr val="accent2">
                        <a:tint val="30000"/>
                        <a:satMod val="155000"/>
                      </a:schemeClr>
                    </a:gs>
                    <a:gs pos="100000">
                      <a:schemeClr val="accent2">
                        <a:tint val="73000"/>
                        <a:satMod val="155000"/>
                      </a:schemeClr>
                    </a:gs>
                  </a:gsLst>
                  <a:lin ang="5400000"/>
                </a:gradFill>
                <a:effectLst>
                  <a:outerShdw blurRad="38100" dist="38100" dir="7020000" algn="tl">
                    <a:srgbClr val="000000">
                      <a:alpha val="35000"/>
                    </a:srgbClr>
                  </a:outerShdw>
                </a:effectLst>
              </a:rPr>
              <a:t>ÂM THANH (2 tiết)</a:t>
            </a:r>
          </a:p>
        </p:txBody>
      </p:sp>
    </p:spTree>
    <p:extLst>
      <p:ext uri="{BB962C8B-B14F-4D97-AF65-F5344CB8AC3E}">
        <p14:creationId xmlns:p14="http://schemas.microsoft.com/office/powerpoint/2010/main" val="2956848246"/>
      </p:ext>
    </p:extLst>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heel(1)">
                                      <p:cBhvr>
                                        <p:cTn id="7" dur="20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1000"/>
                                        <p:tgtEl>
                                          <p:spTgt spid="3">
                                            <p:txEl>
                                              <p:pRg st="1" end="1"/>
                                            </p:txEl>
                                          </p:spTgt>
                                        </p:tgtEl>
                                      </p:cBhvr>
                                    </p:animEffect>
                                    <p:anim calcmode="lin" valueType="num">
                                      <p:cBhvr>
                                        <p:cTn id="13"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1" end="1"/>
                                            </p:txEl>
                                          </p:spTgt>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1000"/>
                                        <p:tgtEl>
                                          <p:spTgt spid="3">
                                            <p:txEl>
                                              <p:pRg st="2" end="2"/>
                                            </p:txEl>
                                          </p:spTgt>
                                        </p:tgtEl>
                                      </p:cBhvr>
                                    </p:animEffect>
                                    <p:anim calcmode="lin" valueType="num">
                                      <p:cBhvr>
                                        <p:cTn id="18"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9"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1" presetClass="entr" presetSubtype="1" fill="hold" nodeType="clickEffect">
                                  <p:stCondLst>
                                    <p:cond delay="0"/>
                                  </p:stCondLst>
                                  <p:childTnLst>
                                    <p:set>
                                      <p:cBhvr>
                                        <p:cTn id="23" dur="1" fill="hold">
                                          <p:stCondLst>
                                            <p:cond delay="0"/>
                                          </p:stCondLst>
                                        </p:cTn>
                                        <p:tgtEl>
                                          <p:spTgt spid="3">
                                            <p:txEl>
                                              <p:pRg st="3" end="3"/>
                                            </p:txEl>
                                          </p:spTgt>
                                        </p:tgtEl>
                                        <p:attrNameLst>
                                          <p:attrName>style.visibility</p:attrName>
                                        </p:attrNameLst>
                                      </p:cBhvr>
                                      <p:to>
                                        <p:strVal val="visible"/>
                                      </p:to>
                                    </p:set>
                                    <p:animEffect transition="in" filter="wheel(1)">
                                      <p:cBhvr>
                                        <p:cTn id="24" dur="2000"/>
                                        <p:tgtEl>
                                          <p:spTgt spid="3">
                                            <p:txEl>
                                              <p:pRg st="3" end="3"/>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21" presetClass="entr" presetSubtype="1" fill="hold" nodeType="clickEffect">
                                  <p:stCondLst>
                                    <p:cond delay="0"/>
                                  </p:stCondLst>
                                  <p:childTnLst>
                                    <p:set>
                                      <p:cBhvr>
                                        <p:cTn id="28" dur="1" fill="hold">
                                          <p:stCondLst>
                                            <p:cond delay="0"/>
                                          </p:stCondLst>
                                        </p:cTn>
                                        <p:tgtEl>
                                          <p:spTgt spid="3">
                                            <p:txEl>
                                              <p:pRg st="4" end="4"/>
                                            </p:txEl>
                                          </p:spTgt>
                                        </p:tgtEl>
                                        <p:attrNameLst>
                                          <p:attrName>style.visibility</p:attrName>
                                        </p:attrNameLst>
                                      </p:cBhvr>
                                      <p:to>
                                        <p:strVal val="visible"/>
                                      </p:to>
                                    </p:set>
                                    <p:animEffect transition="in" filter="wheel(1)">
                                      <p:cBhvr>
                                        <p:cTn id="29" dur="20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      </a:t>
            </a:r>
            <a:r>
              <a:rPr lang="en-US" sz="3200" b="1" u="sng" dirty="0">
                <a:solidFill>
                  <a:srgbClr val="00B050"/>
                </a:solidFill>
              </a:rPr>
              <a:t>Tìm hiểu âm thanh xung quanh ta</a:t>
            </a:r>
          </a:p>
        </p:txBody>
      </p:sp>
      <p:sp>
        <p:nvSpPr>
          <p:cNvPr id="3" name="Content Placeholder 2"/>
          <p:cNvSpPr>
            <a:spLocks noGrp="1"/>
          </p:cNvSpPr>
          <p:nvPr>
            <p:ph idx="1"/>
          </p:nvPr>
        </p:nvSpPr>
        <p:spPr>
          <a:xfrm>
            <a:off x="762000" y="1066800"/>
            <a:ext cx="7520940" cy="3579849"/>
          </a:xfrm>
        </p:spPr>
        <p:txBody>
          <a:bodyPr>
            <a:normAutofit/>
          </a:bodyPr>
          <a:lstStyle/>
          <a:p>
            <a:pPr marL="0" lvl="0" indent="0" fontAlgn="base">
              <a:spcBef>
                <a:spcPct val="0"/>
              </a:spcBef>
              <a:spcAft>
                <a:spcPct val="0"/>
              </a:spcAft>
            </a:pPr>
            <a:r>
              <a:rPr lang="nl-NL" sz="3200" dirty="0">
                <a:solidFill>
                  <a:srgbClr val="3333FF"/>
                </a:solidFill>
                <a:latin typeface="Arial" charset="0"/>
                <a:cs typeface="Arial" charset="0"/>
              </a:rPr>
              <a:t>Nêu các âm thanh mà các em biết ?</a:t>
            </a:r>
          </a:p>
          <a:p>
            <a:pPr marL="0" lvl="0" indent="0" fontAlgn="base">
              <a:spcBef>
                <a:spcPct val="0"/>
              </a:spcBef>
              <a:spcAft>
                <a:spcPct val="0"/>
              </a:spcAft>
            </a:pPr>
            <a:r>
              <a:rPr lang="nl-NL" sz="2800" dirty="0">
                <a:solidFill>
                  <a:srgbClr val="000000"/>
                </a:solidFill>
                <a:latin typeface="Arial" charset="0"/>
                <a:cs typeface="Arial" charset="0"/>
              </a:rPr>
              <a:t>Tiếng động cơ, tiếng nhạc, tiếng gió, tiếng nói cười, tiếng chó sủa, tiếng chim hót, tiếng trống, tiếng mưa, tiếng sấm, tiếng gà gáy....</a:t>
            </a:r>
            <a:endParaRPr lang="en-US" sz="2800" dirty="0">
              <a:solidFill>
                <a:srgbClr val="000000"/>
              </a:solidFill>
              <a:latin typeface="Arial" charset="0"/>
              <a:cs typeface="Arial" charset="0"/>
            </a:endParaRPr>
          </a:p>
          <a:p>
            <a:endParaRPr lang="en-US" dirty="0"/>
          </a:p>
        </p:txBody>
      </p:sp>
    </p:spTree>
    <p:extLst>
      <p:ext uri="{BB962C8B-B14F-4D97-AF65-F5344CB8AC3E}">
        <p14:creationId xmlns:p14="http://schemas.microsoft.com/office/powerpoint/2010/main" val="3053443217"/>
      </p:ext>
    </p:extLst>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heel(1)">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wipe(down)">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barn(inVertical)">
                                      <p:cBhvr>
                                        <p:cTn id="17"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1622425" y="1100138"/>
            <a:ext cx="7521575" cy="3579812"/>
          </a:xfrm>
        </p:spPr>
        <p:txBody>
          <a:bodyPr>
            <a:normAutofit lnSpcReduction="10000"/>
          </a:bodyPr>
          <a:lstStyle/>
          <a:p>
            <a:pPr marL="0" indent="0"/>
            <a:r>
              <a:rPr lang="en-US" sz="2800" dirty="0"/>
              <a:t>1.Quan sát và trả lời câu hỏi </a:t>
            </a:r>
          </a:p>
          <a:p>
            <a:pPr marL="0" indent="0"/>
            <a:r>
              <a:rPr lang="en-US" sz="2800" b="0" dirty="0"/>
              <a:t>Em có thể nghe thấy âm thanh phát ra từ đâu?</a:t>
            </a:r>
          </a:p>
          <a:p>
            <a:pPr marL="0" indent="0"/>
            <a:r>
              <a:rPr lang="en-US" sz="2800" b="0" dirty="0"/>
              <a:t>                                                         </a:t>
            </a:r>
            <a:r>
              <a:rPr lang="en-US" sz="2800" b="0" dirty="0">
                <a:sym typeface="Wingdings" pitchFamily="2" charset="2"/>
              </a:rPr>
              <a:t> xe cộ, con </a:t>
            </a:r>
          </a:p>
          <a:p>
            <a:pPr marL="0" indent="0"/>
            <a:r>
              <a:rPr lang="en-US" sz="2800" b="0" dirty="0">
                <a:sym typeface="Wingdings" pitchFamily="2" charset="2"/>
              </a:rPr>
              <a:t>                                                               người nói </a:t>
            </a:r>
          </a:p>
          <a:p>
            <a:pPr marL="0" indent="0"/>
            <a:r>
              <a:rPr lang="en-US" sz="2800" b="0" dirty="0">
                <a:sym typeface="Wingdings" pitchFamily="2" charset="2"/>
              </a:rPr>
              <a:t>                                                               chuyện,....</a:t>
            </a:r>
          </a:p>
          <a:p>
            <a:pPr marL="0" indent="0"/>
            <a:endParaRPr lang="en-US" sz="2800" b="0" dirty="0">
              <a:sym typeface="Wingdings" pitchFamily="2" charset="2"/>
            </a:endParaRPr>
          </a:p>
          <a:p>
            <a:pPr marL="0" indent="0"/>
            <a:r>
              <a:rPr lang="en-US" sz="2800" b="0" dirty="0">
                <a:sym typeface="Wingdings" pitchFamily="2" charset="2"/>
              </a:rPr>
              <a:t>người,..</a:t>
            </a:r>
          </a:p>
          <a:p>
            <a:pPr marL="0" indent="0"/>
            <a:endParaRPr lang="en-US" sz="2800" b="0" dirty="0"/>
          </a:p>
        </p:txBody>
      </p:sp>
      <p:sp>
        <p:nvSpPr>
          <p:cNvPr id="2" name="Title 1"/>
          <p:cNvSpPr>
            <a:spLocks noGrp="1"/>
          </p:cNvSpPr>
          <p:nvPr>
            <p:ph type="title" idx="4294967295"/>
          </p:nvPr>
        </p:nvSpPr>
        <p:spPr>
          <a:xfrm>
            <a:off x="1622425" y="365125"/>
            <a:ext cx="7521575" cy="549275"/>
          </a:xfrm>
        </p:spPr>
        <p:txBody>
          <a:bodyPr/>
          <a:lstStyle/>
          <a:p>
            <a:r>
              <a:rPr lang="en-US" b="1" dirty="0">
                <a:solidFill>
                  <a:srgbClr val="00B050"/>
                </a:solidFill>
              </a:rPr>
              <a:t>                  A. HOẠT ĐỘNG CƠ BẢN</a:t>
            </a:r>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00" y="2057400"/>
            <a:ext cx="5353050" cy="2819400"/>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3486419248"/>
      </p:ext>
    </p:extLst>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80">
                                          <p:stCondLst>
                                            <p:cond delay="0"/>
                                          </p:stCondLst>
                                        </p:cTn>
                                        <p:tgtEl>
                                          <p:spTgt spid="3">
                                            <p:txEl>
                                              <p:pRg st="0" end="0"/>
                                            </p:txEl>
                                          </p:spTgt>
                                        </p:tgtEl>
                                      </p:cBhvr>
                                    </p:animEffect>
                                    <p:anim calcmode="lin" valueType="num">
                                      <p:cBhvr>
                                        <p:cTn id="8" dur="1822" tmFilter="0,0; 0.14,0.36; 0.43,0.73; 0.71,0.91; 1.0,1.0">
                                          <p:stCondLst>
                                            <p:cond delay="0"/>
                                          </p:stCondLst>
                                        </p:cTn>
                                        <p:tgtEl>
                                          <p:spTgt spid="3">
                                            <p:txEl>
                                              <p:pRg st="0" end="0"/>
                                            </p:txEl>
                                          </p:spTgt>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3">
                                            <p:txEl>
                                              <p:pRg st="0" end="0"/>
                                            </p:txEl>
                                          </p:spTgt>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3">
                                            <p:txEl>
                                              <p:pRg st="0" end="0"/>
                                            </p:txEl>
                                          </p:spTgt>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3">
                                            <p:txEl>
                                              <p:pRg st="0" end="0"/>
                                            </p:txEl>
                                          </p:spTgt>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3">
                                            <p:txEl>
                                              <p:pRg st="0" end="0"/>
                                            </p:txEl>
                                          </p:spTgt>
                                        </p:tgtEl>
                                        <p:attrNameLst>
                                          <p:attrName>ppt_y</p:attrName>
                                        </p:attrNameLst>
                                      </p:cBhvr>
                                      <p:tavLst>
                                        <p:tav tm="0" fmla="#ppt_y-sin(pi*$)/81">
                                          <p:val>
                                            <p:fltVal val="0"/>
                                          </p:val>
                                        </p:tav>
                                        <p:tav tm="100000">
                                          <p:val>
                                            <p:fltVal val="1"/>
                                          </p:val>
                                        </p:tav>
                                      </p:tavLst>
                                    </p:anim>
                                    <p:animScale>
                                      <p:cBhvr>
                                        <p:cTn id="13" dur="26">
                                          <p:stCondLst>
                                            <p:cond delay="650"/>
                                          </p:stCondLst>
                                        </p:cTn>
                                        <p:tgtEl>
                                          <p:spTgt spid="3">
                                            <p:txEl>
                                              <p:pRg st="0" end="0"/>
                                            </p:txEl>
                                          </p:spTgt>
                                        </p:tgtEl>
                                      </p:cBhvr>
                                      <p:to x="100000" y="60000"/>
                                    </p:animScale>
                                    <p:animScale>
                                      <p:cBhvr>
                                        <p:cTn id="14" dur="166" decel="50000">
                                          <p:stCondLst>
                                            <p:cond delay="676"/>
                                          </p:stCondLst>
                                        </p:cTn>
                                        <p:tgtEl>
                                          <p:spTgt spid="3">
                                            <p:txEl>
                                              <p:pRg st="0" end="0"/>
                                            </p:txEl>
                                          </p:spTgt>
                                        </p:tgtEl>
                                      </p:cBhvr>
                                      <p:to x="100000" y="100000"/>
                                    </p:animScale>
                                    <p:animScale>
                                      <p:cBhvr>
                                        <p:cTn id="15" dur="26">
                                          <p:stCondLst>
                                            <p:cond delay="1312"/>
                                          </p:stCondLst>
                                        </p:cTn>
                                        <p:tgtEl>
                                          <p:spTgt spid="3">
                                            <p:txEl>
                                              <p:pRg st="0" end="0"/>
                                            </p:txEl>
                                          </p:spTgt>
                                        </p:tgtEl>
                                      </p:cBhvr>
                                      <p:to x="100000" y="80000"/>
                                    </p:animScale>
                                    <p:animScale>
                                      <p:cBhvr>
                                        <p:cTn id="16" dur="166" decel="50000">
                                          <p:stCondLst>
                                            <p:cond delay="1338"/>
                                          </p:stCondLst>
                                        </p:cTn>
                                        <p:tgtEl>
                                          <p:spTgt spid="3">
                                            <p:txEl>
                                              <p:pRg st="0" end="0"/>
                                            </p:txEl>
                                          </p:spTgt>
                                        </p:tgtEl>
                                      </p:cBhvr>
                                      <p:to x="100000" y="100000"/>
                                    </p:animScale>
                                    <p:animScale>
                                      <p:cBhvr>
                                        <p:cTn id="17" dur="26">
                                          <p:stCondLst>
                                            <p:cond delay="1642"/>
                                          </p:stCondLst>
                                        </p:cTn>
                                        <p:tgtEl>
                                          <p:spTgt spid="3">
                                            <p:txEl>
                                              <p:pRg st="0" end="0"/>
                                            </p:txEl>
                                          </p:spTgt>
                                        </p:tgtEl>
                                      </p:cBhvr>
                                      <p:to x="100000" y="90000"/>
                                    </p:animScale>
                                    <p:animScale>
                                      <p:cBhvr>
                                        <p:cTn id="18" dur="166" decel="50000">
                                          <p:stCondLst>
                                            <p:cond delay="1668"/>
                                          </p:stCondLst>
                                        </p:cTn>
                                        <p:tgtEl>
                                          <p:spTgt spid="3">
                                            <p:txEl>
                                              <p:pRg st="0" end="0"/>
                                            </p:txEl>
                                          </p:spTgt>
                                        </p:tgtEl>
                                      </p:cBhvr>
                                      <p:to x="100000" y="100000"/>
                                    </p:animScale>
                                    <p:animScale>
                                      <p:cBhvr>
                                        <p:cTn id="19" dur="26">
                                          <p:stCondLst>
                                            <p:cond delay="1808"/>
                                          </p:stCondLst>
                                        </p:cTn>
                                        <p:tgtEl>
                                          <p:spTgt spid="3">
                                            <p:txEl>
                                              <p:pRg st="0" end="0"/>
                                            </p:txEl>
                                          </p:spTgt>
                                        </p:tgtEl>
                                      </p:cBhvr>
                                      <p:to x="100000" y="95000"/>
                                    </p:animScale>
                                    <p:animScale>
                                      <p:cBhvr>
                                        <p:cTn id="20" dur="166" decel="50000">
                                          <p:stCondLst>
                                            <p:cond delay="1834"/>
                                          </p:stCondLst>
                                        </p:cTn>
                                        <p:tgtEl>
                                          <p:spTgt spid="3">
                                            <p:txEl>
                                              <p:pRg st="0" end="0"/>
                                            </p:txEl>
                                          </p:spTgt>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26" presetClass="entr" presetSubtype="0" fill="hold" grpId="0" nodeType="clickEffect">
                                  <p:stCondLst>
                                    <p:cond delay="0"/>
                                  </p:stCondLst>
                                  <p:childTnLst>
                                    <p:set>
                                      <p:cBhvr>
                                        <p:cTn id="24" dur="1" fill="hold">
                                          <p:stCondLst>
                                            <p:cond delay="0"/>
                                          </p:stCondLst>
                                        </p:cTn>
                                        <p:tgtEl>
                                          <p:spTgt spid="3">
                                            <p:txEl>
                                              <p:pRg st="1" end="1"/>
                                            </p:txEl>
                                          </p:spTgt>
                                        </p:tgtEl>
                                        <p:attrNameLst>
                                          <p:attrName>style.visibility</p:attrName>
                                        </p:attrNameLst>
                                      </p:cBhvr>
                                      <p:to>
                                        <p:strVal val="visible"/>
                                      </p:to>
                                    </p:set>
                                    <p:animEffect transition="in" filter="wipe(down)">
                                      <p:cBhvr>
                                        <p:cTn id="25" dur="580">
                                          <p:stCondLst>
                                            <p:cond delay="0"/>
                                          </p:stCondLst>
                                        </p:cTn>
                                        <p:tgtEl>
                                          <p:spTgt spid="3">
                                            <p:txEl>
                                              <p:pRg st="1" end="1"/>
                                            </p:txEl>
                                          </p:spTgt>
                                        </p:tgtEl>
                                      </p:cBhvr>
                                    </p:animEffect>
                                    <p:anim calcmode="lin" valueType="num">
                                      <p:cBhvr>
                                        <p:cTn id="26" dur="1822" tmFilter="0,0; 0.14,0.36; 0.43,0.73; 0.71,0.91; 1.0,1.0">
                                          <p:stCondLst>
                                            <p:cond delay="0"/>
                                          </p:stCondLst>
                                        </p:cTn>
                                        <p:tgtEl>
                                          <p:spTgt spid="3">
                                            <p:txEl>
                                              <p:pRg st="1" end="1"/>
                                            </p:txEl>
                                          </p:spTgt>
                                        </p:tgtEl>
                                        <p:attrNameLst>
                                          <p:attrName>ppt_x</p:attrName>
                                        </p:attrNameLst>
                                      </p:cBhvr>
                                      <p:tavLst>
                                        <p:tav tm="0">
                                          <p:val>
                                            <p:strVal val="#ppt_x-0.25"/>
                                          </p:val>
                                        </p:tav>
                                        <p:tav tm="100000">
                                          <p:val>
                                            <p:strVal val="#ppt_x"/>
                                          </p:val>
                                        </p:tav>
                                      </p:tavLst>
                                    </p:anim>
                                    <p:anim calcmode="lin" valueType="num">
                                      <p:cBhvr>
                                        <p:cTn id="27" dur="664" tmFilter="0.0,0.0; 0.25,0.07; 0.50,0.2; 0.75,0.467; 1.0,1.0">
                                          <p:stCondLst>
                                            <p:cond delay="0"/>
                                          </p:stCondLst>
                                        </p:cTn>
                                        <p:tgtEl>
                                          <p:spTgt spid="3">
                                            <p:txEl>
                                              <p:pRg st="1" end="1"/>
                                            </p:txEl>
                                          </p:spTgt>
                                        </p:tgtEl>
                                        <p:attrNameLst>
                                          <p:attrName>ppt_y</p:attrName>
                                        </p:attrNameLst>
                                      </p:cBhvr>
                                      <p:tavLst>
                                        <p:tav tm="0" fmla="#ppt_y-sin(pi*$)/3">
                                          <p:val>
                                            <p:fltVal val="0.5"/>
                                          </p:val>
                                        </p:tav>
                                        <p:tav tm="100000">
                                          <p:val>
                                            <p:fltVal val="1"/>
                                          </p:val>
                                        </p:tav>
                                      </p:tavLst>
                                    </p:anim>
                                    <p:anim calcmode="lin" valueType="num">
                                      <p:cBhvr>
                                        <p:cTn id="28" dur="664" tmFilter="0, 0; 0.125,0.2665; 0.25,0.4; 0.375,0.465; 0.5,0.5;  0.625,0.535; 0.75,0.6; 0.875,0.7335; 1,1">
                                          <p:stCondLst>
                                            <p:cond delay="664"/>
                                          </p:stCondLst>
                                        </p:cTn>
                                        <p:tgtEl>
                                          <p:spTgt spid="3">
                                            <p:txEl>
                                              <p:pRg st="1" end="1"/>
                                            </p:txEl>
                                          </p:spTgt>
                                        </p:tgtEl>
                                        <p:attrNameLst>
                                          <p:attrName>ppt_y</p:attrName>
                                        </p:attrNameLst>
                                      </p:cBhvr>
                                      <p:tavLst>
                                        <p:tav tm="0" fmla="#ppt_y-sin(pi*$)/9">
                                          <p:val>
                                            <p:fltVal val="0"/>
                                          </p:val>
                                        </p:tav>
                                        <p:tav tm="100000">
                                          <p:val>
                                            <p:fltVal val="1"/>
                                          </p:val>
                                        </p:tav>
                                      </p:tavLst>
                                    </p:anim>
                                    <p:anim calcmode="lin" valueType="num">
                                      <p:cBhvr>
                                        <p:cTn id="29" dur="332" tmFilter="0, 0; 0.125,0.2665; 0.25,0.4; 0.375,0.465; 0.5,0.5;  0.625,0.535; 0.75,0.6; 0.875,0.7335; 1,1">
                                          <p:stCondLst>
                                            <p:cond delay="1324"/>
                                          </p:stCondLst>
                                        </p:cTn>
                                        <p:tgtEl>
                                          <p:spTgt spid="3">
                                            <p:txEl>
                                              <p:pRg st="1" end="1"/>
                                            </p:txEl>
                                          </p:spTgt>
                                        </p:tgtEl>
                                        <p:attrNameLst>
                                          <p:attrName>ppt_y</p:attrName>
                                        </p:attrNameLst>
                                      </p:cBhvr>
                                      <p:tavLst>
                                        <p:tav tm="0" fmla="#ppt_y-sin(pi*$)/27">
                                          <p:val>
                                            <p:fltVal val="0"/>
                                          </p:val>
                                        </p:tav>
                                        <p:tav tm="100000">
                                          <p:val>
                                            <p:fltVal val="1"/>
                                          </p:val>
                                        </p:tav>
                                      </p:tavLst>
                                    </p:anim>
                                    <p:anim calcmode="lin" valueType="num">
                                      <p:cBhvr>
                                        <p:cTn id="30" dur="164" tmFilter="0, 0; 0.125,0.2665; 0.25,0.4; 0.375,0.465; 0.5,0.5;  0.625,0.535; 0.75,0.6; 0.875,0.7335; 1,1">
                                          <p:stCondLst>
                                            <p:cond delay="1656"/>
                                          </p:stCondLst>
                                        </p:cTn>
                                        <p:tgtEl>
                                          <p:spTgt spid="3">
                                            <p:txEl>
                                              <p:pRg st="1" end="1"/>
                                            </p:txEl>
                                          </p:spTgt>
                                        </p:tgtEl>
                                        <p:attrNameLst>
                                          <p:attrName>ppt_y</p:attrName>
                                        </p:attrNameLst>
                                      </p:cBhvr>
                                      <p:tavLst>
                                        <p:tav tm="0" fmla="#ppt_y-sin(pi*$)/81">
                                          <p:val>
                                            <p:fltVal val="0"/>
                                          </p:val>
                                        </p:tav>
                                        <p:tav tm="100000">
                                          <p:val>
                                            <p:fltVal val="1"/>
                                          </p:val>
                                        </p:tav>
                                      </p:tavLst>
                                    </p:anim>
                                    <p:animScale>
                                      <p:cBhvr>
                                        <p:cTn id="31" dur="26">
                                          <p:stCondLst>
                                            <p:cond delay="650"/>
                                          </p:stCondLst>
                                        </p:cTn>
                                        <p:tgtEl>
                                          <p:spTgt spid="3">
                                            <p:txEl>
                                              <p:pRg st="1" end="1"/>
                                            </p:txEl>
                                          </p:spTgt>
                                        </p:tgtEl>
                                      </p:cBhvr>
                                      <p:to x="100000" y="60000"/>
                                    </p:animScale>
                                    <p:animScale>
                                      <p:cBhvr>
                                        <p:cTn id="32" dur="166" decel="50000">
                                          <p:stCondLst>
                                            <p:cond delay="676"/>
                                          </p:stCondLst>
                                        </p:cTn>
                                        <p:tgtEl>
                                          <p:spTgt spid="3">
                                            <p:txEl>
                                              <p:pRg st="1" end="1"/>
                                            </p:txEl>
                                          </p:spTgt>
                                        </p:tgtEl>
                                      </p:cBhvr>
                                      <p:to x="100000" y="100000"/>
                                    </p:animScale>
                                    <p:animScale>
                                      <p:cBhvr>
                                        <p:cTn id="33" dur="26">
                                          <p:stCondLst>
                                            <p:cond delay="1312"/>
                                          </p:stCondLst>
                                        </p:cTn>
                                        <p:tgtEl>
                                          <p:spTgt spid="3">
                                            <p:txEl>
                                              <p:pRg st="1" end="1"/>
                                            </p:txEl>
                                          </p:spTgt>
                                        </p:tgtEl>
                                      </p:cBhvr>
                                      <p:to x="100000" y="80000"/>
                                    </p:animScale>
                                    <p:animScale>
                                      <p:cBhvr>
                                        <p:cTn id="34" dur="166" decel="50000">
                                          <p:stCondLst>
                                            <p:cond delay="1338"/>
                                          </p:stCondLst>
                                        </p:cTn>
                                        <p:tgtEl>
                                          <p:spTgt spid="3">
                                            <p:txEl>
                                              <p:pRg st="1" end="1"/>
                                            </p:txEl>
                                          </p:spTgt>
                                        </p:tgtEl>
                                      </p:cBhvr>
                                      <p:to x="100000" y="100000"/>
                                    </p:animScale>
                                    <p:animScale>
                                      <p:cBhvr>
                                        <p:cTn id="35" dur="26">
                                          <p:stCondLst>
                                            <p:cond delay="1642"/>
                                          </p:stCondLst>
                                        </p:cTn>
                                        <p:tgtEl>
                                          <p:spTgt spid="3">
                                            <p:txEl>
                                              <p:pRg st="1" end="1"/>
                                            </p:txEl>
                                          </p:spTgt>
                                        </p:tgtEl>
                                      </p:cBhvr>
                                      <p:to x="100000" y="90000"/>
                                    </p:animScale>
                                    <p:animScale>
                                      <p:cBhvr>
                                        <p:cTn id="36" dur="166" decel="50000">
                                          <p:stCondLst>
                                            <p:cond delay="1668"/>
                                          </p:stCondLst>
                                        </p:cTn>
                                        <p:tgtEl>
                                          <p:spTgt spid="3">
                                            <p:txEl>
                                              <p:pRg st="1" end="1"/>
                                            </p:txEl>
                                          </p:spTgt>
                                        </p:tgtEl>
                                      </p:cBhvr>
                                      <p:to x="100000" y="100000"/>
                                    </p:animScale>
                                    <p:animScale>
                                      <p:cBhvr>
                                        <p:cTn id="37" dur="26">
                                          <p:stCondLst>
                                            <p:cond delay="1808"/>
                                          </p:stCondLst>
                                        </p:cTn>
                                        <p:tgtEl>
                                          <p:spTgt spid="3">
                                            <p:txEl>
                                              <p:pRg st="1" end="1"/>
                                            </p:txEl>
                                          </p:spTgt>
                                        </p:tgtEl>
                                      </p:cBhvr>
                                      <p:to x="100000" y="95000"/>
                                    </p:animScale>
                                    <p:animScale>
                                      <p:cBhvr>
                                        <p:cTn id="38" dur="166" decel="50000">
                                          <p:stCondLst>
                                            <p:cond delay="1834"/>
                                          </p:stCondLst>
                                        </p:cTn>
                                        <p:tgtEl>
                                          <p:spTgt spid="3">
                                            <p:txEl>
                                              <p:pRg st="1" end="1"/>
                                            </p:txEl>
                                          </p:spTgt>
                                        </p:tgtEl>
                                      </p:cBhvr>
                                      <p:to x="100000" y="100000"/>
                                    </p:animScale>
                                  </p:childTnLst>
                                </p:cTn>
                              </p:par>
                            </p:childTnLst>
                          </p:cTn>
                        </p:par>
                      </p:childTnLst>
                    </p:cTn>
                  </p:par>
                  <p:par>
                    <p:cTn id="39" fill="hold">
                      <p:stCondLst>
                        <p:cond delay="indefinite"/>
                      </p:stCondLst>
                      <p:childTnLst>
                        <p:par>
                          <p:cTn id="40" fill="hold">
                            <p:stCondLst>
                              <p:cond delay="0"/>
                            </p:stCondLst>
                            <p:childTnLst>
                              <p:par>
                                <p:cTn id="41" presetID="26" presetClass="entr" presetSubtype="0" fill="hold" grpId="0" nodeType="clickEffect">
                                  <p:stCondLst>
                                    <p:cond delay="0"/>
                                  </p:stCondLst>
                                  <p:childTnLst>
                                    <p:set>
                                      <p:cBhvr>
                                        <p:cTn id="42" dur="1" fill="hold">
                                          <p:stCondLst>
                                            <p:cond delay="0"/>
                                          </p:stCondLst>
                                        </p:cTn>
                                        <p:tgtEl>
                                          <p:spTgt spid="3">
                                            <p:txEl>
                                              <p:pRg st="2" end="2"/>
                                            </p:txEl>
                                          </p:spTgt>
                                        </p:tgtEl>
                                        <p:attrNameLst>
                                          <p:attrName>style.visibility</p:attrName>
                                        </p:attrNameLst>
                                      </p:cBhvr>
                                      <p:to>
                                        <p:strVal val="visible"/>
                                      </p:to>
                                    </p:set>
                                    <p:animEffect transition="in" filter="wipe(down)">
                                      <p:cBhvr>
                                        <p:cTn id="43" dur="580">
                                          <p:stCondLst>
                                            <p:cond delay="0"/>
                                          </p:stCondLst>
                                        </p:cTn>
                                        <p:tgtEl>
                                          <p:spTgt spid="3">
                                            <p:txEl>
                                              <p:pRg st="2" end="2"/>
                                            </p:txEl>
                                          </p:spTgt>
                                        </p:tgtEl>
                                      </p:cBhvr>
                                    </p:animEffect>
                                    <p:anim calcmode="lin" valueType="num">
                                      <p:cBhvr>
                                        <p:cTn id="44" dur="1822" tmFilter="0,0; 0.14,0.36; 0.43,0.73; 0.71,0.91; 1.0,1.0">
                                          <p:stCondLst>
                                            <p:cond delay="0"/>
                                          </p:stCondLst>
                                        </p:cTn>
                                        <p:tgtEl>
                                          <p:spTgt spid="3">
                                            <p:txEl>
                                              <p:pRg st="2" end="2"/>
                                            </p:txEl>
                                          </p:spTgt>
                                        </p:tgtEl>
                                        <p:attrNameLst>
                                          <p:attrName>ppt_x</p:attrName>
                                        </p:attrNameLst>
                                      </p:cBhvr>
                                      <p:tavLst>
                                        <p:tav tm="0">
                                          <p:val>
                                            <p:strVal val="#ppt_x-0.25"/>
                                          </p:val>
                                        </p:tav>
                                        <p:tav tm="100000">
                                          <p:val>
                                            <p:strVal val="#ppt_x"/>
                                          </p:val>
                                        </p:tav>
                                      </p:tavLst>
                                    </p:anim>
                                    <p:anim calcmode="lin" valueType="num">
                                      <p:cBhvr>
                                        <p:cTn id="45" dur="664" tmFilter="0.0,0.0; 0.25,0.07; 0.50,0.2; 0.75,0.467; 1.0,1.0">
                                          <p:stCondLst>
                                            <p:cond delay="0"/>
                                          </p:stCondLst>
                                        </p:cTn>
                                        <p:tgtEl>
                                          <p:spTgt spid="3">
                                            <p:txEl>
                                              <p:pRg st="2" end="2"/>
                                            </p:txEl>
                                          </p:spTgt>
                                        </p:tgtEl>
                                        <p:attrNameLst>
                                          <p:attrName>ppt_y</p:attrName>
                                        </p:attrNameLst>
                                      </p:cBhvr>
                                      <p:tavLst>
                                        <p:tav tm="0" fmla="#ppt_y-sin(pi*$)/3">
                                          <p:val>
                                            <p:fltVal val="0.5"/>
                                          </p:val>
                                        </p:tav>
                                        <p:tav tm="100000">
                                          <p:val>
                                            <p:fltVal val="1"/>
                                          </p:val>
                                        </p:tav>
                                      </p:tavLst>
                                    </p:anim>
                                    <p:anim calcmode="lin" valueType="num">
                                      <p:cBhvr>
                                        <p:cTn id="46" dur="664" tmFilter="0, 0; 0.125,0.2665; 0.25,0.4; 0.375,0.465; 0.5,0.5;  0.625,0.535; 0.75,0.6; 0.875,0.7335; 1,1">
                                          <p:stCondLst>
                                            <p:cond delay="664"/>
                                          </p:stCondLst>
                                        </p:cTn>
                                        <p:tgtEl>
                                          <p:spTgt spid="3">
                                            <p:txEl>
                                              <p:pRg st="2" end="2"/>
                                            </p:txEl>
                                          </p:spTgt>
                                        </p:tgtEl>
                                        <p:attrNameLst>
                                          <p:attrName>ppt_y</p:attrName>
                                        </p:attrNameLst>
                                      </p:cBhvr>
                                      <p:tavLst>
                                        <p:tav tm="0" fmla="#ppt_y-sin(pi*$)/9">
                                          <p:val>
                                            <p:fltVal val="0"/>
                                          </p:val>
                                        </p:tav>
                                        <p:tav tm="100000">
                                          <p:val>
                                            <p:fltVal val="1"/>
                                          </p:val>
                                        </p:tav>
                                      </p:tavLst>
                                    </p:anim>
                                    <p:anim calcmode="lin" valueType="num">
                                      <p:cBhvr>
                                        <p:cTn id="47" dur="332" tmFilter="0, 0; 0.125,0.2665; 0.25,0.4; 0.375,0.465; 0.5,0.5;  0.625,0.535; 0.75,0.6; 0.875,0.7335; 1,1">
                                          <p:stCondLst>
                                            <p:cond delay="1324"/>
                                          </p:stCondLst>
                                        </p:cTn>
                                        <p:tgtEl>
                                          <p:spTgt spid="3">
                                            <p:txEl>
                                              <p:pRg st="2" end="2"/>
                                            </p:txEl>
                                          </p:spTgt>
                                        </p:tgtEl>
                                        <p:attrNameLst>
                                          <p:attrName>ppt_y</p:attrName>
                                        </p:attrNameLst>
                                      </p:cBhvr>
                                      <p:tavLst>
                                        <p:tav tm="0" fmla="#ppt_y-sin(pi*$)/27">
                                          <p:val>
                                            <p:fltVal val="0"/>
                                          </p:val>
                                        </p:tav>
                                        <p:tav tm="100000">
                                          <p:val>
                                            <p:fltVal val="1"/>
                                          </p:val>
                                        </p:tav>
                                      </p:tavLst>
                                    </p:anim>
                                    <p:anim calcmode="lin" valueType="num">
                                      <p:cBhvr>
                                        <p:cTn id="48" dur="164" tmFilter="0, 0; 0.125,0.2665; 0.25,0.4; 0.375,0.465; 0.5,0.5;  0.625,0.535; 0.75,0.6; 0.875,0.7335; 1,1">
                                          <p:stCondLst>
                                            <p:cond delay="1656"/>
                                          </p:stCondLst>
                                        </p:cTn>
                                        <p:tgtEl>
                                          <p:spTgt spid="3">
                                            <p:txEl>
                                              <p:pRg st="2" end="2"/>
                                            </p:txEl>
                                          </p:spTgt>
                                        </p:tgtEl>
                                        <p:attrNameLst>
                                          <p:attrName>ppt_y</p:attrName>
                                        </p:attrNameLst>
                                      </p:cBhvr>
                                      <p:tavLst>
                                        <p:tav tm="0" fmla="#ppt_y-sin(pi*$)/81">
                                          <p:val>
                                            <p:fltVal val="0"/>
                                          </p:val>
                                        </p:tav>
                                        <p:tav tm="100000">
                                          <p:val>
                                            <p:fltVal val="1"/>
                                          </p:val>
                                        </p:tav>
                                      </p:tavLst>
                                    </p:anim>
                                    <p:animScale>
                                      <p:cBhvr>
                                        <p:cTn id="49" dur="26">
                                          <p:stCondLst>
                                            <p:cond delay="650"/>
                                          </p:stCondLst>
                                        </p:cTn>
                                        <p:tgtEl>
                                          <p:spTgt spid="3">
                                            <p:txEl>
                                              <p:pRg st="2" end="2"/>
                                            </p:txEl>
                                          </p:spTgt>
                                        </p:tgtEl>
                                      </p:cBhvr>
                                      <p:to x="100000" y="60000"/>
                                    </p:animScale>
                                    <p:animScale>
                                      <p:cBhvr>
                                        <p:cTn id="50" dur="166" decel="50000">
                                          <p:stCondLst>
                                            <p:cond delay="676"/>
                                          </p:stCondLst>
                                        </p:cTn>
                                        <p:tgtEl>
                                          <p:spTgt spid="3">
                                            <p:txEl>
                                              <p:pRg st="2" end="2"/>
                                            </p:txEl>
                                          </p:spTgt>
                                        </p:tgtEl>
                                      </p:cBhvr>
                                      <p:to x="100000" y="100000"/>
                                    </p:animScale>
                                    <p:animScale>
                                      <p:cBhvr>
                                        <p:cTn id="51" dur="26">
                                          <p:stCondLst>
                                            <p:cond delay="1312"/>
                                          </p:stCondLst>
                                        </p:cTn>
                                        <p:tgtEl>
                                          <p:spTgt spid="3">
                                            <p:txEl>
                                              <p:pRg st="2" end="2"/>
                                            </p:txEl>
                                          </p:spTgt>
                                        </p:tgtEl>
                                      </p:cBhvr>
                                      <p:to x="100000" y="80000"/>
                                    </p:animScale>
                                    <p:animScale>
                                      <p:cBhvr>
                                        <p:cTn id="52" dur="166" decel="50000">
                                          <p:stCondLst>
                                            <p:cond delay="1338"/>
                                          </p:stCondLst>
                                        </p:cTn>
                                        <p:tgtEl>
                                          <p:spTgt spid="3">
                                            <p:txEl>
                                              <p:pRg st="2" end="2"/>
                                            </p:txEl>
                                          </p:spTgt>
                                        </p:tgtEl>
                                      </p:cBhvr>
                                      <p:to x="100000" y="100000"/>
                                    </p:animScale>
                                    <p:animScale>
                                      <p:cBhvr>
                                        <p:cTn id="53" dur="26">
                                          <p:stCondLst>
                                            <p:cond delay="1642"/>
                                          </p:stCondLst>
                                        </p:cTn>
                                        <p:tgtEl>
                                          <p:spTgt spid="3">
                                            <p:txEl>
                                              <p:pRg st="2" end="2"/>
                                            </p:txEl>
                                          </p:spTgt>
                                        </p:tgtEl>
                                      </p:cBhvr>
                                      <p:to x="100000" y="90000"/>
                                    </p:animScale>
                                    <p:animScale>
                                      <p:cBhvr>
                                        <p:cTn id="54" dur="166" decel="50000">
                                          <p:stCondLst>
                                            <p:cond delay="1668"/>
                                          </p:stCondLst>
                                        </p:cTn>
                                        <p:tgtEl>
                                          <p:spTgt spid="3">
                                            <p:txEl>
                                              <p:pRg st="2" end="2"/>
                                            </p:txEl>
                                          </p:spTgt>
                                        </p:tgtEl>
                                      </p:cBhvr>
                                      <p:to x="100000" y="100000"/>
                                    </p:animScale>
                                    <p:animScale>
                                      <p:cBhvr>
                                        <p:cTn id="55" dur="26">
                                          <p:stCondLst>
                                            <p:cond delay="1808"/>
                                          </p:stCondLst>
                                        </p:cTn>
                                        <p:tgtEl>
                                          <p:spTgt spid="3">
                                            <p:txEl>
                                              <p:pRg st="2" end="2"/>
                                            </p:txEl>
                                          </p:spTgt>
                                        </p:tgtEl>
                                      </p:cBhvr>
                                      <p:to x="100000" y="95000"/>
                                    </p:animScale>
                                    <p:animScale>
                                      <p:cBhvr>
                                        <p:cTn id="56" dur="166" decel="50000">
                                          <p:stCondLst>
                                            <p:cond delay="1834"/>
                                          </p:stCondLst>
                                        </p:cTn>
                                        <p:tgtEl>
                                          <p:spTgt spid="3">
                                            <p:txEl>
                                              <p:pRg st="2" end="2"/>
                                            </p:txEl>
                                          </p:spTgt>
                                        </p:tgtEl>
                                      </p:cBhvr>
                                      <p:to x="100000" y="100000"/>
                                    </p:animScale>
                                  </p:childTnLst>
                                </p:cTn>
                              </p:par>
                              <p:par>
                                <p:cTn id="57" presetID="26" presetClass="entr" presetSubtype="0" fill="hold" grpId="0" nodeType="withEffect">
                                  <p:stCondLst>
                                    <p:cond delay="0"/>
                                  </p:stCondLst>
                                  <p:childTnLst>
                                    <p:set>
                                      <p:cBhvr>
                                        <p:cTn id="58" dur="1" fill="hold">
                                          <p:stCondLst>
                                            <p:cond delay="0"/>
                                          </p:stCondLst>
                                        </p:cTn>
                                        <p:tgtEl>
                                          <p:spTgt spid="3">
                                            <p:txEl>
                                              <p:pRg st="3" end="3"/>
                                            </p:txEl>
                                          </p:spTgt>
                                        </p:tgtEl>
                                        <p:attrNameLst>
                                          <p:attrName>style.visibility</p:attrName>
                                        </p:attrNameLst>
                                      </p:cBhvr>
                                      <p:to>
                                        <p:strVal val="visible"/>
                                      </p:to>
                                    </p:set>
                                    <p:animEffect transition="in" filter="wipe(down)">
                                      <p:cBhvr>
                                        <p:cTn id="59" dur="580">
                                          <p:stCondLst>
                                            <p:cond delay="0"/>
                                          </p:stCondLst>
                                        </p:cTn>
                                        <p:tgtEl>
                                          <p:spTgt spid="3">
                                            <p:txEl>
                                              <p:pRg st="3" end="3"/>
                                            </p:txEl>
                                          </p:spTgt>
                                        </p:tgtEl>
                                      </p:cBhvr>
                                    </p:animEffect>
                                    <p:anim calcmode="lin" valueType="num">
                                      <p:cBhvr>
                                        <p:cTn id="60" dur="1822" tmFilter="0,0; 0.14,0.36; 0.43,0.73; 0.71,0.91; 1.0,1.0">
                                          <p:stCondLst>
                                            <p:cond delay="0"/>
                                          </p:stCondLst>
                                        </p:cTn>
                                        <p:tgtEl>
                                          <p:spTgt spid="3">
                                            <p:txEl>
                                              <p:pRg st="3" end="3"/>
                                            </p:txEl>
                                          </p:spTgt>
                                        </p:tgtEl>
                                        <p:attrNameLst>
                                          <p:attrName>ppt_x</p:attrName>
                                        </p:attrNameLst>
                                      </p:cBhvr>
                                      <p:tavLst>
                                        <p:tav tm="0">
                                          <p:val>
                                            <p:strVal val="#ppt_x-0.25"/>
                                          </p:val>
                                        </p:tav>
                                        <p:tav tm="100000">
                                          <p:val>
                                            <p:strVal val="#ppt_x"/>
                                          </p:val>
                                        </p:tav>
                                      </p:tavLst>
                                    </p:anim>
                                    <p:anim calcmode="lin" valueType="num">
                                      <p:cBhvr>
                                        <p:cTn id="61" dur="664" tmFilter="0.0,0.0; 0.25,0.07; 0.50,0.2; 0.75,0.467; 1.0,1.0">
                                          <p:stCondLst>
                                            <p:cond delay="0"/>
                                          </p:stCondLst>
                                        </p:cTn>
                                        <p:tgtEl>
                                          <p:spTgt spid="3">
                                            <p:txEl>
                                              <p:pRg st="3" end="3"/>
                                            </p:txEl>
                                          </p:spTgt>
                                        </p:tgtEl>
                                        <p:attrNameLst>
                                          <p:attrName>ppt_y</p:attrName>
                                        </p:attrNameLst>
                                      </p:cBhvr>
                                      <p:tavLst>
                                        <p:tav tm="0" fmla="#ppt_y-sin(pi*$)/3">
                                          <p:val>
                                            <p:fltVal val="0.5"/>
                                          </p:val>
                                        </p:tav>
                                        <p:tav tm="100000">
                                          <p:val>
                                            <p:fltVal val="1"/>
                                          </p:val>
                                        </p:tav>
                                      </p:tavLst>
                                    </p:anim>
                                    <p:anim calcmode="lin" valueType="num">
                                      <p:cBhvr>
                                        <p:cTn id="62" dur="664" tmFilter="0, 0; 0.125,0.2665; 0.25,0.4; 0.375,0.465; 0.5,0.5;  0.625,0.535; 0.75,0.6; 0.875,0.7335; 1,1">
                                          <p:stCondLst>
                                            <p:cond delay="664"/>
                                          </p:stCondLst>
                                        </p:cTn>
                                        <p:tgtEl>
                                          <p:spTgt spid="3">
                                            <p:txEl>
                                              <p:pRg st="3" end="3"/>
                                            </p:txEl>
                                          </p:spTgt>
                                        </p:tgtEl>
                                        <p:attrNameLst>
                                          <p:attrName>ppt_y</p:attrName>
                                        </p:attrNameLst>
                                      </p:cBhvr>
                                      <p:tavLst>
                                        <p:tav tm="0" fmla="#ppt_y-sin(pi*$)/9">
                                          <p:val>
                                            <p:fltVal val="0"/>
                                          </p:val>
                                        </p:tav>
                                        <p:tav tm="100000">
                                          <p:val>
                                            <p:fltVal val="1"/>
                                          </p:val>
                                        </p:tav>
                                      </p:tavLst>
                                    </p:anim>
                                    <p:anim calcmode="lin" valueType="num">
                                      <p:cBhvr>
                                        <p:cTn id="63" dur="332" tmFilter="0, 0; 0.125,0.2665; 0.25,0.4; 0.375,0.465; 0.5,0.5;  0.625,0.535; 0.75,0.6; 0.875,0.7335; 1,1">
                                          <p:stCondLst>
                                            <p:cond delay="1324"/>
                                          </p:stCondLst>
                                        </p:cTn>
                                        <p:tgtEl>
                                          <p:spTgt spid="3">
                                            <p:txEl>
                                              <p:pRg st="3" end="3"/>
                                            </p:txEl>
                                          </p:spTgt>
                                        </p:tgtEl>
                                        <p:attrNameLst>
                                          <p:attrName>ppt_y</p:attrName>
                                        </p:attrNameLst>
                                      </p:cBhvr>
                                      <p:tavLst>
                                        <p:tav tm="0" fmla="#ppt_y-sin(pi*$)/27">
                                          <p:val>
                                            <p:fltVal val="0"/>
                                          </p:val>
                                        </p:tav>
                                        <p:tav tm="100000">
                                          <p:val>
                                            <p:fltVal val="1"/>
                                          </p:val>
                                        </p:tav>
                                      </p:tavLst>
                                    </p:anim>
                                    <p:anim calcmode="lin" valueType="num">
                                      <p:cBhvr>
                                        <p:cTn id="64" dur="164" tmFilter="0, 0; 0.125,0.2665; 0.25,0.4; 0.375,0.465; 0.5,0.5;  0.625,0.535; 0.75,0.6; 0.875,0.7335; 1,1">
                                          <p:stCondLst>
                                            <p:cond delay="1656"/>
                                          </p:stCondLst>
                                        </p:cTn>
                                        <p:tgtEl>
                                          <p:spTgt spid="3">
                                            <p:txEl>
                                              <p:pRg st="3" end="3"/>
                                            </p:txEl>
                                          </p:spTgt>
                                        </p:tgtEl>
                                        <p:attrNameLst>
                                          <p:attrName>ppt_y</p:attrName>
                                        </p:attrNameLst>
                                      </p:cBhvr>
                                      <p:tavLst>
                                        <p:tav tm="0" fmla="#ppt_y-sin(pi*$)/81">
                                          <p:val>
                                            <p:fltVal val="0"/>
                                          </p:val>
                                        </p:tav>
                                        <p:tav tm="100000">
                                          <p:val>
                                            <p:fltVal val="1"/>
                                          </p:val>
                                        </p:tav>
                                      </p:tavLst>
                                    </p:anim>
                                    <p:animScale>
                                      <p:cBhvr>
                                        <p:cTn id="65" dur="26">
                                          <p:stCondLst>
                                            <p:cond delay="650"/>
                                          </p:stCondLst>
                                        </p:cTn>
                                        <p:tgtEl>
                                          <p:spTgt spid="3">
                                            <p:txEl>
                                              <p:pRg st="3" end="3"/>
                                            </p:txEl>
                                          </p:spTgt>
                                        </p:tgtEl>
                                      </p:cBhvr>
                                      <p:to x="100000" y="60000"/>
                                    </p:animScale>
                                    <p:animScale>
                                      <p:cBhvr>
                                        <p:cTn id="66" dur="166" decel="50000">
                                          <p:stCondLst>
                                            <p:cond delay="676"/>
                                          </p:stCondLst>
                                        </p:cTn>
                                        <p:tgtEl>
                                          <p:spTgt spid="3">
                                            <p:txEl>
                                              <p:pRg st="3" end="3"/>
                                            </p:txEl>
                                          </p:spTgt>
                                        </p:tgtEl>
                                      </p:cBhvr>
                                      <p:to x="100000" y="100000"/>
                                    </p:animScale>
                                    <p:animScale>
                                      <p:cBhvr>
                                        <p:cTn id="67" dur="26">
                                          <p:stCondLst>
                                            <p:cond delay="1312"/>
                                          </p:stCondLst>
                                        </p:cTn>
                                        <p:tgtEl>
                                          <p:spTgt spid="3">
                                            <p:txEl>
                                              <p:pRg st="3" end="3"/>
                                            </p:txEl>
                                          </p:spTgt>
                                        </p:tgtEl>
                                      </p:cBhvr>
                                      <p:to x="100000" y="80000"/>
                                    </p:animScale>
                                    <p:animScale>
                                      <p:cBhvr>
                                        <p:cTn id="68" dur="166" decel="50000">
                                          <p:stCondLst>
                                            <p:cond delay="1338"/>
                                          </p:stCondLst>
                                        </p:cTn>
                                        <p:tgtEl>
                                          <p:spTgt spid="3">
                                            <p:txEl>
                                              <p:pRg st="3" end="3"/>
                                            </p:txEl>
                                          </p:spTgt>
                                        </p:tgtEl>
                                      </p:cBhvr>
                                      <p:to x="100000" y="100000"/>
                                    </p:animScale>
                                    <p:animScale>
                                      <p:cBhvr>
                                        <p:cTn id="69" dur="26">
                                          <p:stCondLst>
                                            <p:cond delay="1642"/>
                                          </p:stCondLst>
                                        </p:cTn>
                                        <p:tgtEl>
                                          <p:spTgt spid="3">
                                            <p:txEl>
                                              <p:pRg st="3" end="3"/>
                                            </p:txEl>
                                          </p:spTgt>
                                        </p:tgtEl>
                                      </p:cBhvr>
                                      <p:to x="100000" y="90000"/>
                                    </p:animScale>
                                    <p:animScale>
                                      <p:cBhvr>
                                        <p:cTn id="70" dur="166" decel="50000">
                                          <p:stCondLst>
                                            <p:cond delay="1668"/>
                                          </p:stCondLst>
                                        </p:cTn>
                                        <p:tgtEl>
                                          <p:spTgt spid="3">
                                            <p:txEl>
                                              <p:pRg st="3" end="3"/>
                                            </p:txEl>
                                          </p:spTgt>
                                        </p:tgtEl>
                                      </p:cBhvr>
                                      <p:to x="100000" y="100000"/>
                                    </p:animScale>
                                    <p:animScale>
                                      <p:cBhvr>
                                        <p:cTn id="71" dur="26">
                                          <p:stCondLst>
                                            <p:cond delay="1808"/>
                                          </p:stCondLst>
                                        </p:cTn>
                                        <p:tgtEl>
                                          <p:spTgt spid="3">
                                            <p:txEl>
                                              <p:pRg st="3" end="3"/>
                                            </p:txEl>
                                          </p:spTgt>
                                        </p:tgtEl>
                                      </p:cBhvr>
                                      <p:to x="100000" y="95000"/>
                                    </p:animScale>
                                    <p:animScale>
                                      <p:cBhvr>
                                        <p:cTn id="72" dur="166" decel="50000">
                                          <p:stCondLst>
                                            <p:cond delay="1834"/>
                                          </p:stCondLst>
                                        </p:cTn>
                                        <p:tgtEl>
                                          <p:spTgt spid="3">
                                            <p:txEl>
                                              <p:pRg st="3" end="3"/>
                                            </p:txEl>
                                          </p:spTgt>
                                        </p:tgtEl>
                                      </p:cBhvr>
                                      <p:to x="100000" y="100000"/>
                                    </p:animScale>
                                  </p:childTnLst>
                                </p:cTn>
                              </p:par>
                              <p:par>
                                <p:cTn id="73" presetID="26" presetClass="entr" presetSubtype="0" fill="hold" grpId="0" nodeType="withEffect">
                                  <p:stCondLst>
                                    <p:cond delay="0"/>
                                  </p:stCondLst>
                                  <p:childTnLst>
                                    <p:set>
                                      <p:cBhvr>
                                        <p:cTn id="74" dur="1" fill="hold">
                                          <p:stCondLst>
                                            <p:cond delay="0"/>
                                          </p:stCondLst>
                                        </p:cTn>
                                        <p:tgtEl>
                                          <p:spTgt spid="3">
                                            <p:txEl>
                                              <p:pRg st="4" end="4"/>
                                            </p:txEl>
                                          </p:spTgt>
                                        </p:tgtEl>
                                        <p:attrNameLst>
                                          <p:attrName>style.visibility</p:attrName>
                                        </p:attrNameLst>
                                      </p:cBhvr>
                                      <p:to>
                                        <p:strVal val="visible"/>
                                      </p:to>
                                    </p:set>
                                    <p:animEffect transition="in" filter="wipe(down)">
                                      <p:cBhvr>
                                        <p:cTn id="75" dur="580">
                                          <p:stCondLst>
                                            <p:cond delay="0"/>
                                          </p:stCondLst>
                                        </p:cTn>
                                        <p:tgtEl>
                                          <p:spTgt spid="3">
                                            <p:txEl>
                                              <p:pRg st="4" end="4"/>
                                            </p:txEl>
                                          </p:spTgt>
                                        </p:tgtEl>
                                      </p:cBhvr>
                                    </p:animEffect>
                                    <p:anim calcmode="lin" valueType="num">
                                      <p:cBhvr>
                                        <p:cTn id="76" dur="1822" tmFilter="0,0; 0.14,0.36; 0.43,0.73; 0.71,0.91; 1.0,1.0">
                                          <p:stCondLst>
                                            <p:cond delay="0"/>
                                          </p:stCondLst>
                                        </p:cTn>
                                        <p:tgtEl>
                                          <p:spTgt spid="3">
                                            <p:txEl>
                                              <p:pRg st="4" end="4"/>
                                            </p:txEl>
                                          </p:spTgt>
                                        </p:tgtEl>
                                        <p:attrNameLst>
                                          <p:attrName>ppt_x</p:attrName>
                                        </p:attrNameLst>
                                      </p:cBhvr>
                                      <p:tavLst>
                                        <p:tav tm="0">
                                          <p:val>
                                            <p:strVal val="#ppt_x-0.25"/>
                                          </p:val>
                                        </p:tav>
                                        <p:tav tm="100000">
                                          <p:val>
                                            <p:strVal val="#ppt_x"/>
                                          </p:val>
                                        </p:tav>
                                      </p:tavLst>
                                    </p:anim>
                                    <p:anim calcmode="lin" valueType="num">
                                      <p:cBhvr>
                                        <p:cTn id="77" dur="664" tmFilter="0.0,0.0; 0.25,0.07; 0.50,0.2; 0.75,0.467; 1.0,1.0">
                                          <p:stCondLst>
                                            <p:cond delay="0"/>
                                          </p:stCondLst>
                                        </p:cTn>
                                        <p:tgtEl>
                                          <p:spTgt spid="3">
                                            <p:txEl>
                                              <p:pRg st="4" end="4"/>
                                            </p:txEl>
                                          </p:spTgt>
                                        </p:tgtEl>
                                        <p:attrNameLst>
                                          <p:attrName>ppt_y</p:attrName>
                                        </p:attrNameLst>
                                      </p:cBhvr>
                                      <p:tavLst>
                                        <p:tav tm="0" fmla="#ppt_y-sin(pi*$)/3">
                                          <p:val>
                                            <p:fltVal val="0.5"/>
                                          </p:val>
                                        </p:tav>
                                        <p:tav tm="100000">
                                          <p:val>
                                            <p:fltVal val="1"/>
                                          </p:val>
                                        </p:tav>
                                      </p:tavLst>
                                    </p:anim>
                                    <p:anim calcmode="lin" valueType="num">
                                      <p:cBhvr>
                                        <p:cTn id="78" dur="664" tmFilter="0, 0; 0.125,0.2665; 0.25,0.4; 0.375,0.465; 0.5,0.5;  0.625,0.535; 0.75,0.6; 0.875,0.7335; 1,1">
                                          <p:stCondLst>
                                            <p:cond delay="664"/>
                                          </p:stCondLst>
                                        </p:cTn>
                                        <p:tgtEl>
                                          <p:spTgt spid="3">
                                            <p:txEl>
                                              <p:pRg st="4" end="4"/>
                                            </p:txEl>
                                          </p:spTgt>
                                        </p:tgtEl>
                                        <p:attrNameLst>
                                          <p:attrName>ppt_y</p:attrName>
                                        </p:attrNameLst>
                                      </p:cBhvr>
                                      <p:tavLst>
                                        <p:tav tm="0" fmla="#ppt_y-sin(pi*$)/9">
                                          <p:val>
                                            <p:fltVal val="0"/>
                                          </p:val>
                                        </p:tav>
                                        <p:tav tm="100000">
                                          <p:val>
                                            <p:fltVal val="1"/>
                                          </p:val>
                                        </p:tav>
                                      </p:tavLst>
                                    </p:anim>
                                    <p:anim calcmode="lin" valueType="num">
                                      <p:cBhvr>
                                        <p:cTn id="79" dur="332" tmFilter="0, 0; 0.125,0.2665; 0.25,0.4; 0.375,0.465; 0.5,0.5;  0.625,0.535; 0.75,0.6; 0.875,0.7335; 1,1">
                                          <p:stCondLst>
                                            <p:cond delay="1324"/>
                                          </p:stCondLst>
                                        </p:cTn>
                                        <p:tgtEl>
                                          <p:spTgt spid="3">
                                            <p:txEl>
                                              <p:pRg st="4" end="4"/>
                                            </p:txEl>
                                          </p:spTgt>
                                        </p:tgtEl>
                                        <p:attrNameLst>
                                          <p:attrName>ppt_y</p:attrName>
                                        </p:attrNameLst>
                                      </p:cBhvr>
                                      <p:tavLst>
                                        <p:tav tm="0" fmla="#ppt_y-sin(pi*$)/27">
                                          <p:val>
                                            <p:fltVal val="0"/>
                                          </p:val>
                                        </p:tav>
                                        <p:tav tm="100000">
                                          <p:val>
                                            <p:fltVal val="1"/>
                                          </p:val>
                                        </p:tav>
                                      </p:tavLst>
                                    </p:anim>
                                    <p:anim calcmode="lin" valueType="num">
                                      <p:cBhvr>
                                        <p:cTn id="80" dur="164" tmFilter="0, 0; 0.125,0.2665; 0.25,0.4; 0.375,0.465; 0.5,0.5;  0.625,0.535; 0.75,0.6; 0.875,0.7335; 1,1">
                                          <p:stCondLst>
                                            <p:cond delay="1656"/>
                                          </p:stCondLst>
                                        </p:cTn>
                                        <p:tgtEl>
                                          <p:spTgt spid="3">
                                            <p:txEl>
                                              <p:pRg st="4" end="4"/>
                                            </p:txEl>
                                          </p:spTgt>
                                        </p:tgtEl>
                                        <p:attrNameLst>
                                          <p:attrName>ppt_y</p:attrName>
                                        </p:attrNameLst>
                                      </p:cBhvr>
                                      <p:tavLst>
                                        <p:tav tm="0" fmla="#ppt_y-sin(pi*$)/81">
                                          <p:val>
                                            <p:fltVal val="0"/>
                                          </p:val>
                                        </p:tav>
                                        <p:tav tm="100000">
                                          <p:val>
                                            <p:fltVal val="1"/>
                                          </p:val>
                                        </p:tav>
                                      </p:tavLst>
                                    </p:anim>
                                    <p:animScale>
                                      <p:cBhvr>
                                        <p:cTn id="81" dur="26">
                                          <p:stCondLst>
                                            <p:cond delay="650"/>
                                          </p:stCondLst>
                                        </p:cTn>
                                        <p:tgtEl>
                                          <p:spTgt spid="3">
                                            <p:txEl>
                                              <p:pRg st="4" end="4"/>
                                            </p:txEl>
                                          </p:spTgt>
                                        </p:tgtEl>
                                      </p:cBhvr>
                                      <p:to x="100000" y="60000"/>
                                    </p:animScale>
                                    <p:animScale>
                                      <p:cBhvr>
                                        <p:cTn id="82" dur="166" decel="50000">
                                          <p:stCondLst>
                                            <p:cond delay="676"/>
                                          </p:stCondLst>
                                        </p:cTn>
                                        <p:tgtEl>
                                          <p:spTgt spid="3">
                                            <p:txEl>
                                              <p:pRg st="4" end="4"/>
                                            </p:txEl>
                                          </p:spTgt>
                                        </p:tgtEl>
                                      </p:cBhvr>
                                      <p:to x="100000" y="100000"/>
                                    </p:animScale>
                                    <p:animScale>
                                      <p:cBhvr>
                                        <p:cTn id="83" dur="26">
                                          <p:stCondLst>
                                            <p:cond delay="1312"/>
                                          </p:stCondLst>
                                        </p:cTn>
                                        <p:tgtEl>
                                          <p:spTgt spid="3">
                                            <p:txEl>
                                              <p:pRg st="4" end="4"/>
                                            </p:txEl>
                                          </p:spTgt>
                                        </p:tgtEl>
                                      </p:cBhvr>
                                      <p:to x="100000" y="80000"/>
                                    </p:animScale>
                                    <p:animScale>
                                      <p:cBhvr>
                                        <p:cTn id="84" dur="166" decel="50000">
                                          <p:stCondLst>
                                            <p:cond delay="1338"/>
                                          </p:stCondLst>
                                        </p:cTn>
                                        <p:tgtEl>
                                          <p:spTgt spid="3">
                                            <p:txEl>
                                              <p:pRg st="4" end="4"/>
                                            </p:txEl>
                                          </p:spTgt>
                                        </p:tgtEl>
                                      </p:cBhvr>
                                      <p:to x="100000" y="100000"/>
                                    </p:animScale>
                                    <p:animScale>
                                      <p:cBhvr>
                                        <p:cTn id="85" dur="26">
                                          <p:stCondLst>
                                            <p:cond delay="1642"/>
                                          </p:stCondLst>
                                        </p:cTn>
                                        <p:tgtEl>
                                          <p:spTgt spid="3">
                                            <p:txEl>
                                              <p:pRg st="4" end="4"/>
                                            </p:txEl>
                                          </p:spTgt>
                                        </p:tgtEl>
                                      </p:cBhvr>
                                      <p:to x="100000" y="90000"/>
                                    </p:animScale>
                                    <p:animScale>
                                      <p:cBhvr>
                                        <p:cTn id="86" dur="166" decel="50000">
                                          <p:stCondLst>
                                            <p:cond delay="1668"/>
                                          </p:stCondLst>
                                        </p:cTn>
                                        <p:tgtEl>
                                          <p:spTgt spid="3">
                                            <p:txEl>
                                              <p:pRg st="4" end="4"/>
                                            </p:txEl>
                                          </p:spTgt>
                                        </p:tgtEl>
                                      </p:cBhvr>
                                      <p:to x="100000" y="100000"/>
                                    </p:animScale>
                                    <p:animScale>
                                      <p:cBhvr>
                                        <p:cTn id="87" dur="26">
                                          <p:stCondLst>
                                            <p:cond delay="1808"/>
                                          </p:stCondLst>
                                        </p:cTn>
                                        <p:tgtEl>
                                          <p:spTgt spid="3">
                                            <p:txEl>
                                              <p:pRg st="4" end="4"/>
                                            </p:txEl>
                                          </p:spTgt>
                                        </p:tgtEl>
                                      </p:cBhvr>
                                      <p:to x="100000" y="95000"/>
                                    </p:animScale>
                                    <p:animScale>
                                      <p:cBhvr>
                                        <p:cTn id="88" dur="166" decel="50000">
                                          <p:stCondLst>
                                            <p:cond delay="1834"/>
                                          </p:stCondLst>
                                        </p:cTn>
                                        <p:tgtEl>
                                          <p:spTgt spid="3">
                                            <p:txEl>
                                              <p:pRg st="4" end="4"/>
                                            </p:txEl>
                                          </p:spTgt>
                                        </p:tgtEl>
                                      </p:cBhvr>
                                      <p:to x="100000" y="100000"/>
                                    </p:animScale>
                                  </p:childTnLst>
                                </p:cTn>
                              </p:par>
                            </p:childTnLst>
                          </p:cTn>
                        </p:par>
                      </p:childTnLst>
                    </p:cTn>
                  </p:par>
                  <p:par>
                    <p:cTn id="89" fill="hold">
                      <p:stCondLst>
                        <p:cond delay="indefinite"/>
                      </p:stCondLst>
                      <p:childTnLst>
                        <p:par>
                          <p:cTn id="90" fill="hold">
                            <p:stCondLst>
                              <p:cond delay="0"/>
                            </p:stCondLst>
                            <p:childTnLst>
                              <p:par>
                                <p:cTn id="91" presetID="26" presetClass="entr" presetSubtype="0" fill="hold" grpId="0" nodeType="clickEffect">
                                  <p:stCondLst>
                                    <p:cond delay="0"/>
                                  </p:stCondLst>
                                  <p:childTnLst>
                                    <p:set>
                                      <p:cBhvr>
                                        <p:cTn id="92" dur="1" fill="hold">
                                          <p:stCondLst>
                                            <p:cond delay="0"/>
                                          </p:stCondLst>
                                        </p:cTn>
                                        <p:tgtEl>
                                          <p:spTgt spid="3">
                                            <p:txEl>
                                              <p:pRg st="6" end="6"/>
                                            </p:txEl>
                                          </p:spTgt>
                                        </p:tgtEl>
                                        <p:attrNameLst>
                                          <p:attrName>style.visibility</p:attrName>
                                        </p:attrNameLst>
                                      </p:cBhvr>
                                      <p:to>
                                        <p:strVal val="visible"/>
                                      </p:to>
                                    </p:set>
                                    <p:animEffect transition="in" filter="wipe(down)">
                                      <p:cBhvr>
                                        <p:cTn id="93" dur="580">
                                          <p:stCondLst>
                                            <p:cond delay="0"/>
                                          </p:stCondLst>
                                        </p:cTn>
                                        <p:tgtEl>
                                          <p:spTgt spid="3">
                                            <p:txEl>
                                              <p:pRg st="6" end="6"/>
                                            </p:txEl>
                                          </p:spTgt>
                                        </p:tgtEl>
                                      </p:cBhvr>
                                    </p:animEffect>
                                    <p:anim calcmode="lin" valueType="num">
                                      <p:cBhvr>
                                        <p:cTn id="94" dur="1822" tmFilter="0,0; 0.14,0.36; 0.43,0.73; 0.71,0.91; 1.0,1.0">
                                          <p:stCondLst>
                                            <p:cond delay="0"/>
                                          </p:stCondLst>
                                        </p:cTn>
                                        <p:tgtEl>
                                          <p:spTgt spid="3">
                                            <p:txEl>
                                              <p:pRg st="6" end="6"/>
                                            </p:txEl>
                                          </p:spTgt>
                                        </p:tgtEl>
                                        <p:attrNameLst>
                                          <p:attrName>ppt_x</p:attrName>
                                        </p:attrNameLst>
                                      </p:cBhvr>
                                      <p:tavLst>
                                        <p:tav tm="0">
                                          <p:val>
                                            <p:strVal val="#ppt_x-0.25"/>
                                          </p:val>
                                        </p:tav>
                                        <p:tav tm="100000">
                                          <p:val>
                                            <p:strVal val="#ppt_x"/>
                                          </p:val>
                                        </p:tav>
                                      </p:tavLst>
                                    </p:anim>
                                    <p:anim calcmode="lin" valueType="num">
                                      <p:cBhvr>
                                        <p:cTn id="95" dur="664" tmFilter="0.0,0.0; 0.25,0.07; 0.50,0.2; 0.75,0.467; 1.0,1.0">
                                          <p:stCondLst>
                                            <p:cond delay="0"/>
                                          </p:stCondLst>
                                        </p:cTn>
                                        <p:tgtEl>
                                          <p:spTgt spid="3">
                                            <p:txEl>
                                              <p:pRg st="6" end="6"/>
                                            </p:txEl>
                                          </p:spTgt>
                                        </p:tgtEl>
                                        <p:attrNameLst>
                                          <p:attrName>ppt_y</p:attrName>
                                        </p:attrNameLst>
                                      </p:cBhvr>
                                      <p:tavLst>
                                        <p:tav tm="0" fmla="#ppt_y-sin(pi*$)/3">
                                          <p:val>
                                            <p:fltVal val="0.5"/>
                                          </p:val>
                                        </p:tav>
                                        <p:tav tm="100000">
                                          <p:val>
                                            <p:fltVal val="1"/>
                                          </p:val>
                                        </p:tav>
                                      </p:tavLst>
                                    </p:anim>
                                    <p:anim calcmode="lin" valueType="num">
                                      <p:cBhvr>
                                        <p:cTn id="96" dur="664" tmFilter="0, 0; 0.125,0.2665; 0.25,0.4; 0.375,0.465; 0.5,0.5;  0.625,0.535; 0.75,0.6; 0.875,0.7335; 1,1">
                                          <p:stCondLst>
                                            <p:cond delay="664"/>
                                          </p:stCondLst>
                                        </p:cTn>
                                        <p:tgtEl>
                                          <p:spTgt spid="3">
                                            <p:txEl>
                                              <p:pRg st="6" end="6"/>
                                            </p:txEl>
                                          </p:spTgt>
                                        </p:tgtEl>
                                        <p:attrNameLst>
                                          <p:attrName>ppt_y</p:attrName>
                                        </p:attrNameLst>
                                      </p:cBhvr>
                                      <p:tavLst>
                                        <p:tav tm="0" fmla="#ppt_y-sin(pi*$)/9">
                                          <p:val>
                                            <p:fltVal val="0"/>
                                          </p:val>
                                        </p:tav>
                                        <p:tav tm="100000">
                                          <p:val>
                                            <p:fltVal val="1"/>
                                          </p:val>
                                        </p:tav>
                                      </p:tavLst>
                                    </p:anim>
                                    <p:anim calcmode="lin" valueType="num">
                                      <p:cBhvr>
                                        <p:cTn id="97" dur="332" tmFilter="0, 0; 0.125,0.2665; 0.25,0.4; 0.375,0.465; 0.5,0.5;  0.625,0.535; 0.75,0.6; 0.875,0.7335; 1,1">
                                          <p:stCondLst>
                                            <p:cond delay="1324"/>
                                          </p:stCondLst>
                                        </p:cTn>
                                        <p:tgtEl>
                                          <p:spTgt spid="3">
                                            <p:txEl>
                                              <p:pRg st="6" end="6"/>
                                            </p:txEl>
                                          </p:spTgt>
                                        </p:tgtEl>
                                        <p:attrNameLst>
                                          <p:attrName>ppt_y</p:attrName>
                                        </p:attrNameLst>
                                      </p:cBhvr>
                                      <p:tavLst>
                                        <p:tav tm="0" fmla="#ppt_y-sin(pi*$)/27">
                                          <p:val>
                                            <p:fltVal val="0"/>
                                          </p:val>
                                        </p:tav>
                                        <p:tav tm="100000">
                                          <p:val>
                                            <p:fltVal val="1"/>
                                          </p:val>
                                        </p:tav>
                                      </p:tavLst>
                                    </p:anim>
                                    <p:anim calcmode="lin" valueType="num">
                                      <p:cBhvr>
                                        <p:cTn id="98" dur="164" tmFilter="0, 0; 0.125,0.2665; 0.25,0.4; 0.375,0.465; 0.5,0.5;  0.625,0.535; 0.75,0.6; 0.875,0.7335; 1,1">
                                          <p:stCondLst>
                                            <p:cond delay="1656"/>
                                          </p:stCondLst>
                                        </p:cTn>
                                        <p:tgtEl>
                                          <p:spTgt spid="3">
                                            <p:txEl>
                                              <p:pRg st="6" end="6"/>
                                            </p:txEl>
                                          </p:spTgt>
                                        </p:tgtEl>
                                        <p:attrNameLst>
                                          <p:attrName>ppt_y</p:attrName>
                                        </p:attrNameLst>
                                      </p:cBhvr>
                                      <p:tavLst>
                                        <p:tav tm="0" fmla="#ppt_y-sin(pi*$)/81">
                                          <p:val>
                                            <p:fltVal val="0"/>
                                          </p:val>
                                        </p:tav>
                                        <p:tav tm="100000">
                                          <p:val>
                                            <p:fltVal val="1"/>
                                          </p:val>
                                        </p:tav>
                                      </p:tavLst>
                                    </p:anim>
                                    <p:animScale>
                                      <p:cBhvr>
                                        <p:cTn id="99" dur="26">
                                          <p:stCondLst>
                                            <p:cond delay="650"/>
                                          </p:stCondLst>
                                        </p:cTn>
                                        <p:tgtEl>
                                          <p:spTgt spid="3">
                                            <p:txEl>
                                              <p:pRg st="6" end="6"/>
                                            </p:txEl>
                                          </p:spTgt>
                                        </p:tgtEl>
                                      </p:cBhvr>
                                      <p:to x="100000" y="60000"/>
                                    </p:animScale>
                                    <p:animScale>
                                      <p:cBhvr>
                                        <p:cTn id="100" dur="166" decel="50000">
                                          <p:stCondLst>
                                            <p:cond delay="676"/>
                                          </p:stCondLst>
                                        </p:cTn>
                                        <p:tgtEl>
                                          <p:spTgt spid="3">
                                            <p:txEl>
                                              <p:pRg st="6" end="6"/>
                                            </p:txEl>
                                          </p:spTgt>
                                        </p:tgtEl>
                                      </p:cBhvr>
                                      <p:to x="100000" y="100000"/>
                                    </p:animScale>
                                    <p:animScale>
                                      <p:cBhvr>
                                        <p:cTn id="101" dur="26">
                                          <p:stCondLst>
                                            <p:cond delay="1312"/>
                                          </p:stCondLst>
                                        </p:cTn>
                                        <p:tgtEl>
                                          <p:spTgt spid="3">
                                            <p:txEl>
                                              <p:pRg st="6" end="6"/>
                                            </p:txEl>
                                          </p:spTgt>
                                        </p:tgtEl>
                                      </p:cBhvr>
                                      <p:to x="100000" y="80000"/>
                                    </p:animScale>
                                    <p:animScale>
                                      <p:cBhvr>
                                        <p:cTn id="102" dur="166" decel="50000">
                                          <p:stCondLst>
                                            <p:cond delay="1338"/>
                                          </p:stCondLst>
                                        </p:cTn>
                                        <p:tgtEl>
                                          <p:spTgt spid="3">
                                            <p:txEl>
                                              <p:pRg st="6" end="6"/>
                                            </p:txEl>
                                          </p:spTgt>
                                        </p:tgtEl>
                                      </p:cBhvr>
                                      <p:to x="100000" y="100000"/>
                                    </p:animScale>
                                    <p:animScale>
                                      <p:cBhvr>
                                        <p:cTn id="103" dur="26">
                                          <p:stCondLst>
                                            <p:cond delay="1642"/>
                                          </p:stCondLst>
                                        </p:cTn>
                                        <p:tgtEl>
                                          <p:spTgt spid="3">
                                            <p:txEl>
                                              <p:pRg st="6" end="6"/>
                                            </p:txEl>
                                          </p:spTgt>
                                        </p:tgtEl>
                                      </p:cBhvr>
                                      <p:to x="100000" y="90000"/>
                                    </p:animScale>
                                    <p:animScale>
                                      <p:cBhvr>
                                        <p:cTn id="104" dur="166" decel="50000">
                                          <p:stCondLst>
                                            <p:cond delay="1668"/>
                                          </p:stCondLst>
                                        </p:cTn>
                                        <p:tgtEl>
                                          <p:spTgt spid="3">
                                            <p:txEl>
                                              <p:pRg st="6" end="6"/>
                                            </p:txEl>
                                          </p:spTgt>
                                        </p:tgtEl>
                                      </p:cBhvr>
                                      <p:to x="100000" y="100000"/>
                                    </p:animScale>
                                    <p:animScale>
                                      <p:cBhvr>
                                        <p:cTn id="105" dur="26">
                                          <p:stCondLst>
                                            <p:cond delay="1808"/>
                                          </p:stCondLst>
                                        </p:cTn>
                                        <p:tgtEl>
                                          <p:spTgt spid="3">
                                            <p:txEl>
                                              <p:pRg st="6" end="6"/>
                                            </p:txEl>
                                          </p:spTgt>
                                        </p:tgtEl>
                                      </p:cBhvr>
                                      <p:to x="100000" y="95000"/>
                                    </p:animScale>
                                    <p:animScale>
                                      <p:cBhvr>
                                        <p:cTn id="106" dur="166" decel="50000">
                                          <p:stCondLst>
                                            <p:cond delay="1834"/>
                                          </p:stCondLst>
                                        </p:cTn>
                                        <p:tgtEl>
                                          <p:spTgt spid="3">
                                            <p:txEl>
                                              <p:pRg st="6" end="6"/>
                                            </p:txEl>
                                          </p:spTgt>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6131" y="304800"/>
            <a:ext cx="4447242" cy="44957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Rectangle 1"/>
          <p:cNvSpPr/>
          <p:nvPr/>
        </p:nvSpPr>
        <p:spPr>
          <a:xfrm>
            <a:off x="4607257" y="387983"/>
            <a:ext cx="4572000" cy="2653034"/>
          </a:xfrm>
          <a:prstGeom prst="rect">
            <a:avLst/>
          </a:prstGeom>
        </p:spPr>
        <p:txBody>
          <a:bodyPr>
            <a:spAutoFit/>
          </a:bodyPr>
          <a:lstStyle/>
          <a:p>
            <a:pPr lvl="0" fontAlgn="base">
              <a:spcBef>
                <a:spcPct val="20000"/>
              </a:spcBef>
              <a:spcAft>
                <a:spcPct val="0"/>
              </a:spcAft>
            </a:pPr>
            <a:r>
              <a:rPr lang="pt-BR" sz="3200" b="1" dirty="0">
                <a:solidFill>
                  <a:srgbClr val="000000"/>
                </a:solidFill>
                <a:latin typeface="Arial" charset="0"/>
                <a:cs typeface="Arial" charset="0"/>
              </a:rPr>
              <a:t>- </a:t>
            </a:r>
            <a:r>
              <a:rPr lang="en-US" sz="3200" b="1" dirty="0">
                <a:solidFill>
                  <a:srgbClr val="000000"/>
                </a:solidFill>
                <a:latin typeface="Arial" charset="0"/>
                <a:cs typeface="Arial" charset="0"/>
              </a:rPr>
              <a:t>Có rất nhiều âm thanh xung quanh ta.</a:t>
            </a:r>
          </a:p>
          <a:p>
            <a:pPr lvl="0" fontAlgn="base">
              <a:spcBef>
                <a:spcPct val="20000"/>
              </a:spcBef>
              <a:spcAft>
                <a:spcPct val="0"/>
              </a:spcAft>
            </a:pPr>
            <a:r>
              <a:rPr lang="en-US" sz="3200" b="1" dirty="0">
                <a:solidFill>
                  <a:srgbClr val="000000"/>
                </a:solidFill>
                <a:latin typeface="Arial" charset="0"/>
                <a:cs typeface="Arial" charset="0"/>
              </a:rPr>
              <a:t>- Hàng ngày, hàng giờ tai ta nghe được những âm thanh đó</a:t>
            </a:r>
            <a:endParaRPr lang="en-US" dirty="0"/>
          </a:p>
        </p:txBody>
      </p:sp>
    </p:spTree>
    <p:extLst>
      <p:ext uri="{BB962C8B-B14F-4D97-AF65-F5344CB8AC3E}">
        <p14:creationId xmlns:p14="http://schemas.microsoft.com/office/powerpoint/2010/main" val="42915245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4098"/>
                                        </p:tgtEl>
                                        <p:attrNameLst>
                                          <p:attrName>style.visibility</p:attrName>
                                        </p:attrNameLst>
                                      </p:cBhvr>
                                      <p:to>
                                        <p:strVal val="visible"/>
                                      </p:to>
                                    </p:set>
                                    <p:animEffect transition="in" filter="wheel(1)">
                                      <p:cBhvr>
                                        <p:cTn id="7" dur="2000"/>
                                        <p:tgtEl>
                                          <p:spTgt spid="4098"/>
                                        </p:tgtEl>
                                      </p:cBhvr>
                                    </p:animEffect>
                                  </p:childTnLst>
                                </p:cTn>
                              </p:par>
                            </p:childTnLst>
                          </p:cTn>
                        </p:par>
                      </p:childTnLst>
                    </p:cTn>
                  </p:par>
                  <p:par>
                    <p:cTn id="8" fill="hold">
                      <p:stCondLst>
                        <p:cond delay="indefinite"/>
                      </p:stCondLst>
                      <p:childTnLst>
                        <p:par>
                          <p:cTn id="9" fill="hold">
                            <p:stCondLst>
                              <p:cond delay="0"/>
                            </p:stCondLst>
                            <p:childTnLst>
                              <p:par>
                                <p:cTn id="10" presetID="26" presetClass="entr" presetSubtype="0" fill="hold" nodeType="clickEffect">
                                  <p:stCondLst>
                                    <p:cond delay="0"/>
                                  </p:stCondLst>
                                  <p:childTnLst>
                                    <p:set>
                                      <p:cBhvr>
                                        <p:cTn id="11" dur="1" fill="hold">
                                          <p:stCondLst>
                                            <p:cond delay="0"/>
                                          </p:stCondLst>
                                        </p:cTn>
                                        <p:tgtEl>
                                          <p:spTgt spid="2">
                                            <p:txEl>
                                              <p:pRg st="0" end="0"/>
                                            </p:txEl>
                                          </p:spTgt>
                                        </p:tgtEl>
                                        <p:attrNameLst>
                                          <p:attrName>style.visibility</p:attrName>
                                        </p:attrNameLst>
                                      </p:cBhvr>
                                      <p:to>
                                        <p:strVal val="visible"/>
                                      </p:to>
                                    </p:set>
                                    <p:animEffect transition="in" filter="wipe(down)">
                                      <p:cBhvr>
                                        <p:cTn id="12" dur="580">
                                          <p:stCondLst>
                                            <p:cond delay="0"/>
                                          </p:stCondLst>
                                        </p:cTn>
                                        <p:tgtEl>
                                          <p:spTgt spid="2">
                                            <p:txEl>
                                              <p:pRg st="0" end="0"/>
                                            </p:txEl>
                                          </p:spTgt>
                                        </p:tgtEl>
                                      </p:cBhvr>
                                    </p:animEffect>
                                    <p:anim calcmode="lin" valueType="num">
                                      <p:cBhvr>
                                        <p:cTn id="13" dur="1822" tmFilter="0,0; 0.14,0.36; 0.43,0.73; 0.71,0.91; 1.0,1.0">
                                          <p:stCondLst>
                                            <p:cond delay="0"/>
                                          </p:stCondLst>
                                        </p:cTn>
                                        <p:tgtEl>
                                          <p:spTgt spid="2">
                                            <p:txEl>
                                              <p:pRg st="0" end="0"/>
                                            </p:txEl>
                                          </p:spTgt>
                                        </p:tgtEl>
                                        <p:attrNameLst>
                                          <p:attrName>ppt_x</p:attrName>
                                        </p:attrNameLst>
                                      </p:cBhvr>
                                      <p:tavLst>
                                        <p:tav tm="0">
                                          <p:val>
                                            <p:strVal val="#ppt_x-0.25"/>
                                          </p:val>
                                        </p:tav>
                                        <p:tav tm="100000">
                                          <p:val>
                                            <p:strVal val="#ppt_x"/>
                                          </p:val>
                                        </p:tav>
                                      </p:tavLst>
                                    </p:anim>
                                    <p:anim calcmode="lin" valueType="num">
                                      <p:cBhvr>
                                        <p:cTn id="14" dur="664" tmFilter="0.0,0.0; 0.25,0.07; 0.50,0.2; 0.75,0.467; 1.0,1.0">
                                          <p:stCondLst>
                                            <p:cond delay="0"/>
                                          </p:stCondLst>
                                        </p:cTn>
                                        <p:tgtEl>
                                          <p:spTgt spid="2">
                                            <p:txEl>
                                              <p:pRg st="0" end="0"/>
                                            </p:txEl>
                                          </p:spTgt>
                                        </p:tgtEl>
                                        <p:attrNameLst>
                                          <p:attrName>ppt_y</p:attrName>
                                        </p:attrNameLst>
                                      </p:cBhvr>
                                      <p:tavLst>
                                        <p:tav tm="0" fmla="#ppt_y-sin(pi*$)/3">
                                          <p:val>
                                            <p:fltVal val="0.5"/>
                                          </p:val>
                                        </p:tav>
                                        <p:tav tm="100000">
                                          <p:val>
                                            <p:fltVal val="1"/>
                                          </p:val>
                                        </p:tav>
                                      </p:tavLst>
                                    </p:anim>
                                    <p:anim calcmode="lin" valueType="num">
                                      <p:cBhvr>
                                        <p:cTn id="15" dur="664" tmFilter="0, 0; 0.125,0.2665; 0.25,0.4; 0.375,0.465; 0.5,0.5;  0.625,0.535; 0.75,0.6; 0.875,0.7335; 1,1">
                                          <p:stCondLst>
                                            <p:cond delay="664"/>
                                          </p:stCondLst>
                                        </p:cTn>
                                        <p:tgtEl>
                                          <p:spTgt spid="2">
                                            <p:txEl>
                                              <p:pRg st="0" end="0"/>
                                            </p:txEl>
                                          </p:spTgt>
                                        </p:tgtEl>
                                        <p:attrNameLst>
                                          <p:attrName>ppt_y</p:attrName>
                                        </p:attrNameLst>
                                      </p:cBhvr>
                                      <p:tavLst>
                                        <p:tav tm="0" fmla="#ppt_y-sin(pi*$)/9">
                                          <p:val>
                                            <p:fltVal val="0"/>
                                          </p:val>
                                        </p:tav>
                                        <p:tav tm="100000">
                                          <p:val>
                                            <p:fltVal val="1"/>
                                          </p:val>
                                        </p:tav>
                                      </p:tavLst>
                                    </p:anim>
                                    <p:anim calcmode="lin" valueType="num">
                                      <p:cBhvr>
                                        <p:cTn id="16" dur="332" tmFilter="0, 0; 0.125,0.2665; 0.25,0.4; 0.375,0.465; 0.5,0.5;  0.625,0.535; 0.75,0.6; 0.875,0.7335; 1,1">
                                          <p:stCondLst>
                                            <p:cond delay="1324"/>
                                          </p:stCondLst>
                                        </p:cTn>
                                        <p:tgtEl>
                                          <p:spTgt spid="2">
                                            <p:txEl>
                                              <p:pRg st="0" end="0"/>
                                            </p:txEl>
                                          </p:spTgt>
                                        </p:tgtEl>
                                        <p:attrNameLst>
                                          <p:attrName>ppt_y</p:attrName>
                                        </p:attrNameLst>
                                      </p:cBhvr>
                                      <p:tavLst>
                                        <p:tav tm="0" fmla="#ppt_y-sin(pi*$)/27">
                                          <p:val>
                                            <p:fltVal val="0"/>
                                          </p:val>
                                        </p:tav>
                                        <p:tav tm="100000">
                                          <p:val>
                                            <p:fltVal val="1"/>
                                          </p:val>
                                        </p:tav>
                                      </p:tavLst>
                                    </p:anim>
                                    <p:anim calcmode="lin" valueType="num">
                                      <p:cBhvr>
                                        <p:cTn id="17" dur="164" tmFilter="0, 0; 0.125,0.2665; 0.25,0.4; 0.375,0.465; 0.5,0.5;  0.625,0.535; 0.75,0.6; 0.875,0.7335; 1,1">
                                          <p:stCondLst>
                                            <p:cond delay="1656"/>
                                          </p:stCondLst>
                                        </p:cTn>
                                        <p:tgtEl>
                                          <p:spTgt spid="2">
                                            <p:txEl>
                                              <p:pRg st="0" end="0"/>
                                            </p:txEl>
                                          </p:spTgt>
                                        </p:tgtEl>
                                        <p:attrNameLst>
                                          <p:attrName>ppt_y</p:attrName>
                                        </p:attrNameLst>
                                      </p:cBhvr>
                                      <p:tavLst>
                                        <p:tav tm="0" fmla="#ppt_y-sin(pi*$)/81">
                                          <p:val>
                                            <p:fltVal val="0"/>
                                          </p:val>
                                        </p:tav>
                                        <p:tav tm="100000">
                                          <p:val>
                                            <p:fltVal val="1"/>
                                          </p:val>
                                        </p:tav>
                                      </p:tavLst>
                                    </p:anim>
                                    <p:animScale>
                                      <p:cBhvr>
                                        <p:cTn id="18" dur="26">
                                          <p:stCondLst>
                                            <p:cond delay="650"/>
                                          </p:stCondLst>
                                        </p:cTn>
                                        <p:tgtEl>
                                          <p:spTgt spid="2">
                                            <p:txEl>
                                              <p:pRg st="0" end="0"/>
                                            </p:txEl>
                                          </p:spTgt>
                                        </p:tgtEl>
                                      </p:cBhvr>
                                      <p:to x="100000" y="60000"/>
                                    </p:animScale>
                                    <p:animScale>
                                      <p:cBhvr>
                                        <p:cTn id="19" dur="166" decel="50000">
                                          <p:stCondLst>
                                            <p:cond delay="676"/>
                                          </p:stCondLst>
                                        </p:cTn>
                                        <p:tgtEl>
                                          <p:spTgt spid="2">
                                            <p:txEl>
                                              <p:pRg st="0" end="0"/>
                                            </p:txEl>
                                          </p:spTgt>
                                        </p:tgtEl>
                                      </p:cBhvr>
                                      <p:to x="100000" y="100000"/>
                                    </p:animScale>
                                    <p:animScale>
                                      <p:cBhvr>
                                        <p:cTn id="20" dur="26">
                                          <p:stCondLst>
                                            <p:cond delay="1312"/>
                                          </p:stCondLst>
                                        </p:cTn>
                                        <p:tgtEl>
                                          <p:spTgt spid="2">
                                            <p:txEl>
                                              <p:pRg st="0" end="0"/>
                                            </p:txEl>
                                          </p:spTgt>
                                        </p:tgtEl>
                                      </p:cBhvr>
                                      <p:to x="100000" y="80000"/>
                                    </p:animScale>
                                    <p:animScale>
                                      <p:cBhvr>
                                        <p:cTn id="21" dur="166" decel="50000">
                                          <p:stCondLst>
                                            <p:cond delay="1338"/>
                                          </p:stCondLst>
                                        </p:cTn>
                                        <p:tgtEl>
                                          <p:spTgt spid="2">
                                            <p:txEl>
                                              <p:pRg st="0" end="0"/>
                                            </p:txEl>
                                          </p:spTgt>
                                        </p:tgtEl>
                                      </p:cBhvr>
                                      <p:to x="100000" y="100000"/>
                                    </p:animScale>
                                    <p:animScale>
                                      <p:cBhvr>
                                        <p:cTn id="22" dur="26">
                                          <p:stCondLst>
                                            <p:cond delay="1642"/>
                                          </p:stCondLst>
                                        </p:cTn>
                                        <p:tgtEl>
                                          <p:spTgt spid="2">
                                            <p:txEl>
                                              <p:pRg st="0" end="0"/>
                                            </p:txEl>
                                          </p:spTgt>
                                        </p:tgtEl>
                                      </p:cBhvr>
                                      <p:to x="100000" y="90000"/>
                                    </p:animScale>
                                    <p:animScale>
                                      <p:cBhvr>
                                        <p:cTn id="23" dur="166" decel="50000">
                                          <p:stCondLst>
                                            <p:cond delay="1668"/>
                                          </p:stCondLst>
                                        </p:cTn>
                                        <p:tgtEl>
                                          <p:spTgt spid="2">
                                            <p:txEl>
                                              <p:pRg st="0" end="0"/>
                                            </p:txEl>
                                          </p:spTgt>
                                        </p:tgtEl>
                                      </p:cBhvr>
                                      <p:to x="100000" y="100000"/>
                                    </p:animScale>
                                    <p:animScale>
                                      <p:cBhvr>
                                        <p:cTn id="24" dur="26">
                                          <p:stCondLst>
                                            <p:cond delay="1808"/>
                                          </p:stCondLst>
                                        </p:cTn>
                                        <p:tgtEl>
                                          <p:spTgt spid="2">
                                            <p:txEl>
                                              <p:pRg st="0" end="0"/>
                                            </p:txEl>
                                          </p:spTgt>
                                        </p:tgtEl>
                                      </p:cBhvr>
                                      <p:to x="100000" y="95000"/>
                                    </p:animScale>
                                    <p:animScale>
                                      <p:cBhvr>
                                        <p:cTn id="25" dur="166" decel="50000">
                                          <p:stCondLst>
                                            <p:cond delay="1834"/>
                                          </p:stCondLst>
                                        </p:cTn>
                                        <p:tgtEl>
                                          <p:spTgt spid="2">
                                            <p:txEl>
                                              <p:pRg st="0" end="0"/>
                                            </p:txEl>
                                          </p:spTgt>
                                        </p:tgtEl>
                                      </p:cBhvr>
                                      <p:to x="100000" y="100000"/>
                                    </p:animScale>
                                  </p:childTnLst>
                                </p:cTn>
                              </p:par>
                              <p:par>
                                <p:cTn id="26" presetID="26" presetClass="entr" presetSubtype="0" fill="hold" nodeType="withEffect">
                                  <p:stCondLst>
                                    <p:cond delay="0"/>
                                  </p:stCondLst>
                                  <p:childTnLst>
                                    <p:set>
                                      <p:cBhvr>
                                        <p:cTn id="27" dur="1" fill="hold">
                                          <p:stCondLst>
                                            <p:cond delay="0"/>
                                          </p:stCondLst>
                                        </p:cTn>
                                        <p:tgtEl>
                                          <p:spTgt spid="2">
                                            <p:txEl>
                                              <p:pRg st="1" end="1"/>
                                            </p:txEl>
                                          </p:spTgt>
                                        </p:tgtEl>
                                        <p:attrNameLst>
                                          <p:attrName>style.visibility</p:attrName>
                                        </p:attrNameLst>
                                      </p:cBhvr>
                                      <p:to>
                                        <p:strVal val="visible"/>
                                      </p:to>
                                    </p:set>
                                    <p:animEffect transition="in" filter="wipe(down)">
                                      <p:cBhvr>
                                        <p:cTn id="28" dur="580">
                                          <p:stCondLst>
                                            <p:cond delay="0"/>
                                          </p:stCondLst>
                                        </p:cTn>
                                        <p:tgtEl>
                                          <p:spTgt spid="2">
                                            <p:txEl>
                                              <p:pRg st="1" end="1"/>
                                            </p:txEl>
                                          </p:spTgt>
                                        </p:tgtEl>
                                      </p:cBhvr>
                                    </p:animEffect>
                                    <p:anim calcmode="lin" valueType="num">
                                      <p:cBhvr>
                                        <p:cTn id="29" dur="1822" tmFilter="0,0; 0.14,0.36; 0.43,0.73; 0.71,0.91; 1.0,1.0">
                                          <p:stCondLst>
                                            <p:cond delay="0"/>
                                          </p:stCondLst>
                                        </p:cTn>
                                        <p:tgtEl>
                                          <p:spTgt spid="2">
                                            <p:txEl>
                                              <p:pRg st="1" end="1"/>
                                            </p:txEl>
                                          </p:spTgt>
                                        </p:tgtEl>
                                        <p:attrNameLst>
                                          <p:attrName>ppt_x</p:attrName>
                                        </p:attrNameLst>
                                      </p:cBhvr>
                                      <p:tavLst>
                                        <p:tav tm="0">
                                          <p:val>
                                            <p:strVal val="#ppt_x-0.25"/>
                                          </p:val>
                                        </p:tav>
                                        <p:tav tm="100000">
                                          <p:val>
                                            <p:strVal val="#ppt_x"/>
                                          </p:val>
                                        </p:tav>
                                      </p:tavLst>
                                    </p:anim>
                                    <p:anim calcmode="lin" valueType="num">
                                      <p:cBhvr>
                                        <p:cTn id="30" dur="664" tmFilter="0.0,0.0; 0.25,0.07; 0.50,0.2; 0.75,0.467; 1.0,1.0">
                                          <p:stCondLst>
                                            <p:cond delay="0"/>
                                          </p:stCondLst>
                                        </p:cTn>
                                        <p:tgtEl>
                                          <p:spTgt spid="2">
                                            <p:txEl>
                                              <p:pRg st="1" end="1"/>
                                            </p:txEl>
                                          </p:spTgt>
                                        </p:tgtEl>
                                        <p:attrNameLst>
                                          <p:attrName>ppt_y</p:attrName>
                                        </p:attrNameLst>
                                      </p:cBhvr>
                                      <p:tavLst>
                                        <p:tav tm="0" fmla="#ppt_y-sin(pi*$)/3">
                                          <p:val>
                                            <p:fltVal val="0.5"/>
                                          </p:val>
                                        </p:tav>
                                        <p:tav tm="100000">
                                          <p:val>
                                            <p:fltVal val="1"/>
                                          </p:val>
                                        </p:tav>
                                      </p:tavLst>
                                    </p:anim>
                                    <p:anim calcmode="lin" valueType="num">
                                      <p:cBhvr>
                                        <p:cTn id="31" dur="664" tmFilter="0, 0; 0.125,0.2665; 0.25,0.4; 0.375,0.465; 0.5,0.5;  0.625,0.535; 0.75,0.6; 0.875,0.7335; 1,1">
                                          <p:stCondLst>
                                            <p:cond delay="664"/>
                                          </p:stCondLst>
                                        </p:cTn>
                                        <p:tgtEl>
                                          <p:spTgt spid="2">
                                            <p:txEl>
                                              <p:pRg st="1" end="1"/>
                                            </p:txEl>
                                          </p:spTgt>
                                        </p:tgtEl>
                                        <p:attrNameLst>
                                          <p:attrName>ppt_y</p:attrName>
                                        </p:attrNameLst>
                                      </p:cBhvr>
                                      <p:tavLst>
                                        <p:tav tm="0" fmla="#ppt_y-sin(pi*$)/9">
                                          <p:val>
                                            <p:fltVal val="0"/>
                                          </p:val>
                                        </p:tav>
                                        <p:tav tm="100000">
                                          <p:val>
                                            <p:fltVal val="1"/>
                                          </p:val>
                                        </p:tav>
                                      </p:tavLst>
                                    </p:anim>
                                    <p:anim calcmode="lin" valueType="num">
                                      <p:cBhvr>
                                        <p:cTn id="32" dur="332" tmFilter="0, 0; 0.125,0.2665; 0.25,0.4; 0.375,0.465; 0.5,0.5;  0.625,0.535; 0.75,0.6; 0.875,0.7335; 1,1">
                                          <p:stCondLst>
                                            <p:cond delay="1324"/>
                                          </p:stCondLst>
                                        </p:cTn>
                                        <p:tgtEl>
                                          <p:spTgt spid="2">
                                            <p:txEl>
                                              <p:pRg st="1" end="1"/>
                                            </p:txEl>
                                          </p:spTgt>
                                        </p:tgtEl>
                                        <p:attrNameLst>
                                          <p:attrName>ppt_y</p:attrName>
                                        </p:attrNameLst>
                                      </p:cBhvr>
                                      <p:tavLst>
                                        <p:tav tm="0" fmla="#ppt_y-sin(pi*$)/27">
                                          <p:val>
                                            <p:fltVal val="0"/>
                                          </p:val>
                                        </p:tav>
                                        <p:tav tm="100000">
                                          <p:val>
                                            <p:fltVal val="1"/>
                                          </p:val>
                                        </p:tav>
                                      </p:tavLst>
                                    </p:anim>
                                    <p:anim calcmode="lin" valueType="num">
                                      <p:cBhvr>
                                        <p:cTn id="33" dur="164" tmFilter="0, 0; 0.125,0.2665; 0.25,0.4; 0.375,0.465; 0.5,0.5;  0.625,0.535; 0.75,0.6; 0.875,0.7335; 1,1">
                                          <p:stCondLst>
                                            <p:cond delay="1656"/>
                                          </p:stCondLst>
                                        </p:cTn>
                                        <p:tgtEl>
                                          <p:spTgt spid="2">
                                            <p:txEl>
                                              <p:pRg st="1" end="1"/>
                                            </p:txEl>
                                          </p:spTgt>
                                        </p:tgtEl>
                                        <p:attrNameLst>
                                          <p:attrName>ppt_y</p:attrName>
                                        </p:attrNameLst>
                                      </p:cBhvr>
                                      <p:tavLst>
                                        <p:tav tm="0" fmla="#ppt_y-sin(pi*$)/81">
                                          <p:val>
                                            <p:fltVal val="0"/>
                                          </p:val>
                                        </p:tav>
                                        <p:tav tm="100000">
                                          <p:val>
                                            <p:fltVal val="1"/>
                                          </p:val>
                                        </p:tav>
                                      </p:tavLst>
                                    </p:anim>
                                    <p:animScale>
                                      <p:cBhvr>
                                        <p:cTn id="34" dur="26">
                                          <p:stCondLst>
                                            <p:cond delay="650"/>
                                          </p:stCondLst>
                                        </p:cTn>
                                        <p:tgtEl>
                                          <p:spTgt spid="2">
                                            <p:txEl>
                                              <p:pRg st="1" end="1"/>
                                            </p:txEl>
                                          </p:spTgt>
                                        </p:tgtEl>
                                      </p:cBhvr>
                                      <p:to x="100000" y="60000"/>
                                    </p:animScale>
                                    <p:animScale>
                                      <p:cBhvr>
                                        <p:cTn id="35" dur="166" decel="50000">
                                          <p:stCondLst>
                                            <p:cond delay="676"/>
                                          </p:stCondLst>
                                        </p:cTn>
                                        <p:tgtEl>
                                          <p:spTgt spid="2">
                                            <p:txEl>
                                              <p:pRg st="1" end="1"/>
                                            </p:txEl>
                                          </p:spTgt>
                                        </p:tgtEl>
                                      </p:cBhvr>
                                      <p:to x="100000" y="100000"/>
                                    </p:animScale>
                                    <p:animScale>
                                      <p:cBhvr>
                                        <p:cTn id="36" dur="26">
                                          <p:stCondLst>
                                            <p:cond delay="1312"/>
                                          </p:stCondLst>
                                        </p:cTn>
                                        <p:tgtEl>
                                          <p:spTgt spid="2">
                                            <p:txEl>
                                              <p:pRg st="1" end="1"/>
                                            </p:txEl>
                                          </p:spTgt>
                                        </p:tgtEl>
                                      </p:cBhvr>
                                      <p:to x="100000" y="80000"/>
                                    </p:animScale>
                                    <p:animScale>
                                      <p:cBhvr>
                                        <p:cTn id="37" dur="166" decel="50000">
                                          <p:stCondLst>
                                            <p:cond delay="1338"/>
                                          </p:stCondLst>
                                        </p:cTn>
                                        <p:tgtEl>
                                          <p:spTgt spid="2">
                                            <p:txEl>
                                              <p:pRg st="1" end="1"/>
                                            </p:txEl>
                                          </p:spTgt>
                                        </p:tgtEl>
                                      </p:cBhvr>
                                      <p:to x="100000" y="100000"/>
                                    </p:animScale>
                                    <p:animScale>
                                      <p:cBhvr>
                                        <p:cTn id="38" dur="26">
                                          <p:stCondLst>
                                            <p:cond delay="1642"/>
                                          </p:stCondLst>
                                        </p:cTn>
                                        <p:tgtEl>
                                          <p:spTgt spid="2">
                                            <p:txEl>
                                              <p:pRg st="1" end="1"/>
                                            </p:txEl>
                                          </p:spTgt>
                                        </p:tgtEl>
                                      </p:cBhvr>
                                      <p:to x="100000" y="90000"/>
                                    </p:animScale>
                                    <p:animScale>
                                      <p:cBhvr>
                                        <p:cTn id="39" dur="166" decel="50000">
                                          <p:stCondLst>
                                            <p:cond delay="1668"/>
                                          </p:stCondLst>
                                        </p:cTn>
                                        <p:tgtEl>
                                          <p:spTgt spid="2">
                                            <p:txEl>
                                              <p:pRg st="1" end="1"/>
                                            </p:txEl>
                                          </p:spTgt>
                                        </p:tgtEl>
                                      </p:cBhvr>
                                      <p:to x="100000" y="100000"/>
                                    </p:animScale>
                                    <p:animScale>
                                      <p:cBhvr>
                                        <p:cTn id="40" dur="26">
                                          <p:stCondLst>
                                            <p:cond delay="1808"/>
                                          </p:stCondLst>
                                        </p:cTn>
                                        <p:tgtEl>
                                          <p:spTgt spid="2">
                                            <p:txEl>
                                              <p:pRg st="1" end="1"/>
                                            </p:txEl>
                                          </p:spTgt>
                                        </p:tgtEl>
                                      </p:cBhvr>
                                      <p:to x="100000" y="95000"/>
                                    </p:animScale>
                                    <p:animScale>
                                      <p:cBhvr>
                                        <p:cTn id="41" dur="166" decel="50000">
                                          <p:stCondLst>
                                            <p:cond delay="1834"/>
                                          </p:stCondLst>
                                        </p:cTn>
                                        <p:tgtEl>
                                          <p:spTgt spid="2">
                                            <p:txEl>
                                              <p:pRg st="1" end="1"/>
                                            </p:txEl>
                                          </p:spTgt>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loud Callout 6"/>
          <p:cNvSpPr/>
          <p:nvPr/>
        </p:nvSpPr>
        <p:spPr>
          <a:xfrm>
            <a:off x="4419600" y="31845"/>
            <a:ext cx="3429000" cy="2406555"/>
          </a:xfrm>
          <a:prstGeom prst="cloudCallou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en-US" sz="2400" b="0" dirty="0"/>
              <a:t>Sử dụng các vật trong hình, làm thế nào để phát ra âm thanh</a:t>
            </a:r>
            <a:r>
              <a:rPr lang="en-US" b="0" dirty="0"/>
              <a:t>?</a:t>
            </a:r>
            <a:endParaRPr lang="en-US" dirty="0"/>
          </a:p>
        </p:txBody>
      </p:sp>
      <p:pic>
        <p:nvPicPr>
          <p:cNvPr id="3077"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797554"/>
            <a:ext cx="9144000" cy="4035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5339594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heel(1)">
                                      <p:cBhvr>
                                        <p:cTn id="7"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473691" y="2073275"/>
            <a:ext cx="8153400" cy="830997"/>
          </a:xfrm>
          <a:prstGeom prst="rect">
            <a:avLst/>
          </a:prstGeom>
        </p:spPr>
        <p:txBody>
          <a:bodyPr wrap="square">
            <a:spAutoFit/>
          </a:bodyPr>
          <a:lstStyle/>
          <a:p>
            <a:r>
              <a:rPr lang="nl-NL" sz="2400" b="1" dirty="0">
                <a:sym typeface="Wingdings" pitchFamily="2" charset="2"/>
              </a:rPr>
              <a:t></a:t>
            </a:r>
            <a:r>
              <a:rPr lang="nl-NL" sz="2400" b="1" dirty="0"/>
              <a:t> Tiếng nói, tiếng hát, tiếng khóc của trẻ em,  tiếng cười, tiếng động cơ…</a:t>
            </a:r>
            <a:endParaRPr lang="en-US" sz="2400" b="1" dirty="0"/>
          </a:p>
        </p:txBody>
      </p:sp>
      <p:pic>
        <p:nvPicPr>
          <p:cNvPr id="614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3691" y="1219200"/>
            <a:ext cx="8151813" cy="854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148"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3691" y="2904272"/>
            <a:ext cx="8517909" cy="8295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Rectangle 4"/>
          <p:cNvSpPr/>
          <p:nvPr/>
        </p:nvSpPr>
        <p:spPr>
          <a:xfrm>
            <a:off x="438434" y="3733800"/>
            <a:ext cx="8517909" cy="830997"/>
          </a:xfrm>
          <a:prstGeom prst="rect">
            <a:avLst/>
          </a:prstGeom>
        </p:spPr>
        <p:txBody>
          <a:bodyPr wrap="square">
            <a:spAutoFit/>
          </a:bodyPr>
          <a:lstStyle/>
          <a:p>
            <a:pPr algn="just"/>
            <a:r>
              <a:rPr lang="nl-NL" sz="2400" b="1" dirty="0">
                <a:sym typeface="Wingdings" pitchFamily="2" charset="2"/>
              </a:rPr>
              <a:t></a:t>
            </a:r>
            <a:r>
              <a:rPr lang="nl-NL" sz="2400" b="1" dirty="0"/>
              <a:t>Tiếng gà gáy, loa phát thanh, tiếng chim hót, tiếng còi, tiếng xe cộ,...</a:t>
            </a:r>
          </a:p>
        </p:txBody>
      </p:sp>
    </p:spTree>
    <p:extLst>
      <p:ext uri="{BB962C8B-B14F-4D97-AF65-F5344CB8AC3E}">
        <p14:creationId xmlns:p14="http://schemas.microsoft.com/office/powerpoint/2010/main" val="33303118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147"/>
                                        </p:tgtEl>
                                        <p:attrNameLst>
                                          <p:attrName>style.visibility</p:attrName>
                                        </p:attrNameLst>
                                      </p:cBhvr>
                                      <p:to>
                                        <p:strVal val="visible"/>
                                      </p:to>
                                    </p:set>
                                    <p:animEffect transition="in" filter="fade">
                                      <p:cBhvr>
                                        <p:cTn id="7" dur="500"/>
                                        <p:tgtEl>
                                          <p:spTgt spid="6147"/>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1000"/>
                                        <p:tgtEl>
                                          <p:spTgt spid="4"/>
                                        </p:tgtEl>
                                      </p:cBhvr>
                                    </p:animEffect>
                                    <p:anim calcmode="lin" valueType="num">
                                      <p:cBhvr>
                                        <p:cTn id="13" dur="1000" fill="hold"/>
                                        <p:tgtEl>
                                          <p:spTgt spid="4"/>
                                        </p:tgtEl>
                                        <p:attrNameLst>
                                          <p:attrName>ppt_x</p:attrName>
                                        </p:attrNameLst>
                                      </p:cBhvr>
                                      <p:tavLst>
                                        <p:tav tm="0">
                                          <p:val>
                                            <p:strVal val="#ppt_x"/>
                                          </p:val>
                                        </p:tav>
                                        <p:tav tm="100000">
                                          <p:val>
                                            <p:strVal val="#ppt_x"/>
                                          </p:val>
                                        </p:tav>
                                      </p:tavLst>
                                    </p:anim>
                                    <p:anim calcmode="lin" valueType="num">
                                      <p:cBhvr>
                                        <p:cTn id="14"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6148"/>
                                        </p:tgtEl>
                                        <p:attrNameLst>
                                          <p:attrName>style.visibility</p:attrName>
                                        </p:attrNameLst>
                                      </p:cBhvr>
                                      <p:to>
                                        <p:strVal val="visible"/>
                                      </p:to>
                                    </p:set>
                                    <p:animEffect transition="in" filter="fade">
                                      <p:cBhvr>
                                        <p:cTn id="19" dur="1000"/>
                                        <p:tgtEl>
                                          <p:spTgt spid="6148"/>
                                        </p:tgtEl>
                                      </p:cBhvr>
                                    </p:animEffect>
                                    <p:anim calcmode="lin" valueType="num">
                                      <p:cBhvr>
                                        <p:cTn id="20" dur="1000" fill="hold"/>
                                        <p:tgtEl>
                                          <p:spTgt spid="6148"/>
                                        </p:tgtEl>
                                        <p:attrNameLst>
                                          <p:attrName>ppt_x</p:attrName>
                                        </p:attrNameLst>
                                      </p:cBhvr>
                                      <p:tavLst>
                                        <p:tav tm="0">
                                          <p:val>
                                            <p:strVal val="#ppt_x"/>
                                          </p:val>
                                        </p:tav>
                                        <p:tav tm="100000">
                                          <p:val>
                                            <p:strVal val="#ppt_x"/>
                                          </p:val>
                                        </p:tav>
                                      </p:tavLst>
                                    </p:anim>
                                    <p:anim calcmode="lin" valueType="num">
                                      <p:cBhvr>
                                        <p:cTn id="21" dur="1000" fill="hold"/>
                                        <p:tgtEl>
                                          <p:spTgt spid="6148"/>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16" presetClass="entr" presetSubtype="21" fill="hold" grpId="0" nodeType="clickEffect">
                                  <p:stCondLst>
                                    <p:cond delay="0"/>
                                  </p:stCondLst>
                                  <p:childTnLst>
                                    <p:set>
                                      <p:cBhvr>
                                        <p:cTn id="25" dur="1" fill="hold">
                                          <p:stCondLst>
                                            <p:cond delay="0"/>
                                          </p:stCondLst>
                                        </p:cTn>
                                        <p:tgtEl>
                                          <p:spTgt spid="5"/>
                                        </p:tgtEl>
                                        <p:attrNameLst>
                                          <p:attrName>style.visibility</p:attrName>
                                        </p:attrNameLst>
                                      </p:cBhvr>
                                      <p:to>
                                        <p:strVal val="visible"/>
                                      </p:to>
                                    </p:set>
                                    <p:animEffect transition="in" filter="barn(inVertical)">
                                      <p:cBhvr>
                                        <p:cTn id="26"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Angles">
  <a:themeElements>
    <a:clrScheme name="Angles">
      <a:dk1>
        <a:srgbClr val="000000"/>
      </a:dk1>
      <a:lt1>
        <a:srgbClr val="FFFFFF"/>
      </a:lt1>
      <a:dk2>
        <a:srgbClr val="434342"/>
      </a:dk2>
      <a:lt2>
        <a:srgbClr val="CDD7D9"/>
      </a:lt2>
      <a:accent1>
        <a:srgbClr val="797B7E"/>
      </a:accent1>
      <a:accent2>
        <a:srgbClr val="F96A1B"/>
      </a:accent2>
      <a:accent3>
        <a:srgbClr val="08A1D9"/>
      </a:accent3>
      <a:accent4>
        <a:srgbClr val="7C984A"/>
      </a:accent4>
      <a:accent5>
        <a:srgbClr val="C2AD8D"/>
      </a:accent5>
      <a:accent6>
        <a:srgbClr val="506E94"/>
      </a:accent6>
      <a:hlink>
        <a:srgbClr val="5F5F5F"/>
      </a:hlink>
      <a:folHlink>
        <a:srgbClr val="969696"/>
      </a:folHlink>
    </a:clrScheme>
    <a:fontScheme name="Angles">
      <a:majorFont>
        <a:latin typeface="Franklin Gothic Medium"/>
        <a:ea typeface=""/>
        <a:cs typeface=""/>
        <a:font script="Jpan" typeface="HG創英角ｺﾞｼｯｸUB"/>
        <a:font script="Hang" typeface="돋움"/>
        <a:font script="Hans" typeface="微软雅黑"/>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Franklin Gothic Book"/>
        <a:ea typeface=""/>
        <a:cs typeface=""/>
        <a:font script="Jpan" typeface="ＭＳ Ｐゴシック"/>
        <a:font script="Hang" typeface="맑은 고딕"/>
        <a:font script="Hans" typeface="隶书"/>
        <a:font script="Hant" typeface="新細明體"/>
        <a:font script="Arab" typeface="Arial"/>
        <a:font script="Hebr" typeface="Arial"/>
        <a:font script="Thai" typeface="Cord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Angle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prst="angle"/>
            <a:contourClr>
              <a:schemeClr val="phClr">
                <a:shade val="25000"/>
                <a:satMod val="150000"/>
              </a:schemeClr>
            </a:contourClr>
          </a:sp3d>
        </a:effectStyle>
      </a:effectStyleLst>
      <a:bgFillStyleLst>
        <a:solidFill>
          <a:schemeClr val="phClr"/>
        </a:solidFill>
        <a:blipFill rotWithShape="1">
          <a:blip xmlns:r="http://schemas.openxmlformats.org/officeDocument/2006/relationships" r:embed="rId1">
            <a:duotone>
              <a:schemeClr val="phClr">
                <a:tint val="90000"/>
                <a:shade val="85000"/>
              </a:schemeClr>
              <a:schemeClr val="phClr">
                <a:tint val="95000"/>
                <a:shade val="99000"/>
              </a:schemeClr>
            </a:duotone>
          </a:blip>
          <a:tile tx="0" ty="0" sx="100000" sy="100000" flip="none" algn="tl"/>
        </a:blipFill>
        <a:blipFill rotWithShape="1">
          <a:blip xmlns:r="http://schemas.openxmlformats.org/officeDocument/2006/relationships" r:embed="rId2">
            <a:duotone>
              <a:schemeClr val="phClr">
                <a:tint val="93000"/>
                <a:shade val="85000"/>
              </a:schemeClr>
              <a:schemeClr val="phClr">
                <a:tint val="96000"/>
                <a:shade val="99000"/>
              </a:schemeClr>
            </a:duotone>
          </a:blip>
          <a:tile tx="0" ty="0" sx="90000" sy="9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165</TotalTime>
  <Words>833</Words>
  <Application>Microsoft Office PowerPoint</Application>
  <PresentationFormat>On-screen Show (4:3)</PresentationFormat>
  <Paragraphs>73</Paragraphs>
  <Slides>18</Slides>
  <Notes>1</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18</vt:i4>
      </vt:variant>
    </vt:vector>
  </HeadingPairs>
  <TitlesOfParts>
    <vt:vector size="26" baseType="lpstr">
      <vt:lpstr>Arial</vt:lpstr>
      <vt:lpstr>Calibri</vt:lpstr>
      <vt:lpstr>Franklin Gothic Book</vt:lpstr>
      <vt:lpstr>Franklin Gothic Medium</vt:lpstr>
      <vt:lpstr>Times New Roman</vt:lpstr>
      <vt:lpstr>Tunga</vt:lpstr>
      <vt:lpstr>Wingdings</vt:lpstr>
      <vt:lpstr>Angles</vt:lpstr>
      <vt:lpstr>Người thực hiện: Nguyễn Thảo Ngọc </vt:lpstr>
      <vt:lpstr>PowerPoint Presentation</vt:lpstr>
      <vt:lpstr>PowerPoint Presentation</vt:lpstr>
      <vt:lpstr>PowerPoint Presentation</vt:lpstr>
      <vt:lpstr>      Tìm hiểu âm thanh xung quanh ta</vt:lpstr>
      <vt:lpstr>                  A. HOẠT ĐỘNG CƠ BẢN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 Vật phát ra âm thanh khi nào? </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Chào mừng quý thầy cô về dự giờ tiết khoa học lớp 4</dc:title>
  <dc:creator>Windows User</dc:creator>
  <cp:lastModifiedBy>HP Folio 1040</cp:lastModifiedBy>
  <cp:revision>16</cp:revision>
  <dcterms:created xsi:type="dcterms:W3CDTF">2017-04-06T06:29:36Z</dcterms:created>
  <dcterms:modified xsi:type="dcterms:W3CDTF">2017-09-16T15:30:43Z</dcterms:modified>
</cp:coreProperties>
</file>